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8"/>
  </p:notesMasterIdLst>
  <p:sldIdLst>
    <p:sldId id="256" r:id="rId2"/>
    <p:sldId id="262" r:id="rId3"/>
    <p:sldId id="257" r:id="rId4"/>
    <p:sldId id="258" r:id="rId5"/>
    <p:sldId id="283" r:id="rId6"/>
    <p:sldId id="284" r:id="rId7"/>
    <p:sldId id="286" r:id="rId8"/>
    <p:sldId id="264" r:id="rId9"/>
    <p:sldId id="265" r:id="rId10"/>
    <p:sldId id="273" r:id="rId11"/>
    <p:sldId id="276" r:id="rId12"/>
    <p:sldId id="272" r:id="rId13"/>
    <p:sldId id="277" r:id="rId14"/>
    <p:sldId id="271" r:id="rId15"/>
    <p:sldId id="278" r:id="rId16"/>
    <p:sldId id="270" r:id="rId17"/>
    <p:sldId id="269" r:id="rId18"/>
    <p:sldId id="268" r:id="rId19"/>
    <p:sldId id="279" r:id="rId20"/>
    <p:sldId id="267" r:id="rId21"/>
    <p:sldId id="280" r:id="rId22"/>
    <p:sldId id="275" r:id="rId23"/>
    <p:sldId id="282" r:id="rId24"/>
    <p:sldId id="281" r:id="rId25"/>
    <p:sldId id="285"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8" autoAdjust="0"/>
    <p:restoredTop sz="94660"/>
  </p:normalViewPr>
  <p:slideViewPr>
    <p:cSldViewPr snapToGrid="0">
      <p:cViewPr varScale="1">
        <p:scale>
          <a:sx n="84" d="100"/>
          <a:sy n="84" d="100"/>
        </p:scale>
        <p:origin x="8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12811-CB59-41E7-945E-EEC6E4460F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B53150-3D6F-403E-B762-726C703A3060}">
      <dgm:prSet phldrT="[Text]" custT="1"/>
      <dgm:spPr/>
      <dgm:t>
        <a:bodyPr/>
        <a:lstStyle/>
        <a:p>
          <a:r>
            <a:rPr lang="en-US" sz="1800" dirty="0">
              <a:latin typeface="+mn-lt"/>
            </a:rPr>
            <a:t>8</a:t>
          </a:r>
        </a:p>
      </dgm:t>
    </dgm:pt>
    <dgm:pt modelId="{3255FBD0-65A0-4747-ABED-9EC35E1C4C4F}" type="parTrans" cxnId="{F19B36F7-02F8-4E55-916D-1BFC7A044CBD}">
      <dgm:prSet/>
      <dgm:spPr/>
      <dgm:t>
        <a:bodyPr/>
        <a:lstStyle/>
        <a:p>
          <a:endParaRPr lang="en-US" sz="1800">
            <a:latin typeface="+mn-lt"/>
          </a:endParaRPr>
        </a:p>
      </dgm:t>
    </dgm:pt>
    <dgm:pt modelId="{90D6B2B9-F2CB-4806-A05C-F61B044B5609}" type="sibTrans" cxnId="{F19B36F7-02F8-4E55-916D-1BFC7A044CBD}">
      <dgm:prSet/>
      <dgm:spPr/>
      <dgm:t>
        <a:bodyPr/>
        <a:lstStyle/>
        <a:p>
          <a:endParaRPr lang="en-US" sz="1800">
            <a:latin typeface="+mn-lt"/>
          </a:endParaRPr>
        </a:p>
      </dgm:t>
    </dgm:pt>
    <dgm:pt modelId="{65277B1D-0237-470D-9EE4-03A7A73667FE}">
      <dgm:prSet phldrT="[Text]" custT="1"/>
      <dgm:spPr/>
      <dgm:t>
        <a:bodyPr/>
        <a:lstStyle/>
        <a:p>
          <a:r>
            <a:rPr lang="en-US" sz="1800" dirty="0">
              <a:latin typeface="Rockwell" panose="02060603020205020403" pitchFamily="18" charset="0"/>
            </a:rPr>
            <a:t>Lay on the table</a:t>
          </a:r>
        </a:p>
      </dgm:t>
    </dgm:pt>
    <dgm:pt modelId="{4BEF74EA-731A-4364-ADFF-263D9DEA5FE9}" type="parTrans" cxnId="{6C54448A-8796-4F71-8F8C-F320EA09852C}">
      <dgm:prSet/>
      <dgm:spPr/>
      <dgm:t>
        <a:bodyPr/>
        <a:lstStyle/>
        <a:p>
          <a:endParaRPr lang="en-US" sz="1800">
            <a:latin typeface="+mn-lt"/>
          </a:endParaRPr>
        </a:p>
      </dgm:t>
    </dgm:pt>
    <dgm:pt modelId="{2BE26F25-3444-4C15-98ED-CE38EC9B6078}" type="sibTrans" cxnId="{6C54448A-8796-4F71-8F8C-F320EA09852C}">
      <dgm:prSet/>
      <dgm:spPr/>
      <dgm:t>
        <a:bodyPr/>
        <a:lstStyle/>
        <a:p>
          <a:endParaRPr lang="en-US" sz="1800">
            <a:latin typeface="+mn-lt"/>
          </a:endParaRPr>
        </a:p>
      </dgm:t>
    </dgm:pt>
    <dgm:pt modelId="{81FDFAC9-1782-407B-A28B-498ED783385A}">
      <dgm:prSet phldrT="[Text]" custT="1"/>
      <dgm:spPr/>
      <dgm:t>
        <a:bodyPr/>
        <a:lstStyle/>
        <a:p>
          <a:r>
            <a:rPr lang="en-US" sz="1800" dirty="0">
              <a:latin typeface="+mn-lt"/>
            </a:rPr>
            <a:t>7</a:t>
          </a:r>
        </a:p>
      </dgm:t>
    </dgm:pt>
    <dgm:pt modelId="{CD697C0B-E899-4E49-B36E-406940F0E537}" type="parTrans" cxnId="{48212073-0979-4B30-9095-998B793E3664}">
      <dgm:prSet/>
      <dgm:spPr/>
      <dgm:t>
        <a:bodyPr/>
        <a:lstStyle/>
        <a:p>
          <a:endParaRPr lang="en-US" sz="1800">
            <a:latin typeface="+mn-lt"/>
          </a:endParaRPr>
        </a:p>
      </dgm:t>
    </dgm:pt>
    <dgm:pt modelId="{F1A19E46-6B87-4C7C-86CF-94BE3408B566}" type="sibTrans" cxnId="{48212073-0979-4B30-9095-998B793E3664}">
      <dgm:prSet/>
      <dgm:spPr/>
      <dgm:t>
        <a:bodyPr/>
        <a:lstStyle/>
        <a:p>
          <a:endParaRPr lang="en-US" sz="1800">
            <a:latin typeface="+mn-lt"/>
          </a:endParaRPr>
        </a:p>
      </dgm:t>
    </dgm:pt>
    <dgm:pt modelId="{67FF0D21-1D1B-4E21-BE94-2BC69B500753}">
      <dgm:prSet phldrT="[Text]" custT="1"/>
      <dgm:spPr/>
      <dgm:t>
        <a:bodyPr/>
        <a:lstStyle/>
        <a:p>
          <a:r>
            <a:rPr lang="en-US" sz="1800" dirty="0">
              <a:latin typeface="+mn-lt"/>
            </a:rPr>
            <a:t>6</a:t>
          </a:r>
        </a:p>
      </dgm:t>
    </dgm:pt>
    <dgm:pt modelId="{A5356EC3-E37C-4AA8-95F0-327AD5A46A5B}" type="parTrans" cxnId="{4BBB9F90-04FA-4002-8C6B-B1BE0F24EF8C}">
      <dgm:prSet/>
      <dgm:spPr/>
      <dgm:t>
        <a:bodyPr/>
        <a:lstStyle/>
        <a:p>
          <a:endParaRPr lang="en-US" sz="1800">
            <a:latin typeface="+mn-lt"/>
          </a:endParaRPr>
        </a:p>
      </dgm:t>
    </dgm:pt>
    <dgm:pt modelId="{A8C7A6DB-037A-4D16-AF4A-EFA004EBCC76}" type="sibTrans" cxnId="{4BBB9F90-04FA-4002-8C6B-B1BE0F24EF8C}">
      <dgm:prSet/>
      <dgm:spPr/>
      <dgm:t>
        <a:bodyPr/>
        <a:lstStyle/>
        <a:p>
          <a:endParaRPr lang="en-US" sz="1800">
            <a:latin typeface="+mn-lt"/>
          </a:endParaRPr>
        </a:p>
      </dgm:t>
    </dgm:pt>
    <dgm:pt modelId="{E55CF083-4F63-4FEE-B62A-DCD14221DD7F}">
      <dgm:prSet phldrT="[Text]" custT="1"/>
      <dgm:spPr/>
      <dgm:t>
        <a:bodyPr/>
        <a:lstStyle/>
        <a:p>
          <a:r>
            <a:rPr lang="en-US" sz="1800" dirty="0">
              <a:latin typeface="Rockwell" panose="02060603020205020403" pitchFamily="18" charset="0"/>
            </a:rPr>
            <a:t>Limit or Extend the Limits of Debate</a:t>
          </a:r>
        </a:p>
      </dgm:t>
    </dgm:pt>
    <dgm:pt modelId="{E6210675-F32D-45BA-9A4B-4DF311C17B7C}" type="parTrans" cxnId="{A5C7294F-BD67-4C8B-B638-5C0DAF989FAF}">
      <dgm:prSet/>
      <dgm:spPr/>
      <dgm:t>
        <a:bodyPr/>
        <a:lstStyle/>
        <a:p>
          <a:endParaRPr lang="en-US" sz="1800">
            <a:latin typeface="+mn-lt"/>
          </a:endParaRPr>
        </a:p>
      </dgm:t>
    </dgm:pt>
    <dgm:pt modelId="{564B2F1D-D7FF-41FC-892D-A180F0B62B3D}" type="sibTrans" cxnId="{A5C7294F-BD67-4C8B-B638-5C0DAF989FAF}">
      <dgm:prSet/>
      <dgm:spPr/>
      <dgm:t>
        <a:bodyPr/>
        <a:lstStyle/>
        <a:p>
          <a:endParaRPr lang="en-US" sz="1800">
            <a:latin typeface="+mn-lt"/>
          </a:endParaRPr>
        </a:p>
      </dgm:t>
    </dgm:pt>
    <dgm:pt modelId="{F33ADC4A-266F-45B2-B436-50FDA47CA668}">
      <dgm:prSet custT="1"/>
      <dgm:spPr/>
      <dgm:t>
        <a:bodyPr/>
        <a:lstStyle/>
        <a:p>
          <a:r>
            <a:rPr lang="en-US" sz="1800" dirty="0">
              <a:latin typeface="+mn-lt"/>
            </a:rPr>
            <a:t>5</a:t>
          </a:r>
        </a:p>
      </dgm:t>
    </dgm:pt>
    <dgm:pt modelId="{A6D2E411-47B4-41BD-AD1D-34F7762A4D69}" type="parTrans" cxnId="{FD05E44E-1EF0-49D7-AA0F-D9B1CDD21729}">
      <dgm:prSet/>
      <dgm:spPr/>
      <dgm:t>
        <a:bodyPr/>
        <a:lstStyle/>
        <a:p>
          <a:endParaRPr lang="en-US" sz="1800">
            <a:latin typeface="+mn-lt"/>
          </a:endParaRPr>
        </a:p>
      </dgm:t>
    </dgm:pt>
    <dgm:pt modelId="{2C2FB845-6981-4D7C-AF1B-FAE69E81C560}" type="sibTrans" cxnId="{FD05E44E-1EF0-49D7-AA0F-D9B1CDD21729}">
      <dgm:prSet/>
      <dgm:spPr/>
      <dgm:t>
        <a:bodyPr/>
        <a:lstStyle/>
        <a:p>
          <a:endParaRPr lang="en-US" sz="1800">
            <a:latin typeface="+mn-lt"/>
          </a:endParaRPr>
        </a:p>
      </dgm:t>
    </dgm:pt>
    <dgm:pt modelId="{5566C8BA-F2A7-412D-882F-5D91522805BF}">
      <dgm:prSet custT="1"/>
      <dgm:spPr/>
      <dgm:t>
        <a:bodyPr/>
        <a:lstStyle/>
        <a:p>
          <a:r>
            <a:rPr lang="en-US" sz="1800" dirty="0">
              <a:latin typeface="+mn-lt"/>
            </a:rPr>
            <a:t>4</a:t>
          </a:r>
        </a:p>
      </dgm:t>
    </dgm:pt>
    <dgm:pt modelId="{1C06C84D-6CE2-495E-A3D5-5104F3380E22}" type="parTrans" cxnId="{7EC6FA86-3C18-40FC-A9E6-19186F5A6DEC}">
      <dgm:prSet/>
      <dgm:spPr/>
      <dgm:t>
        <a:bodyPr/>
        <a:lstStyle/>
        <a:p>
          <a:endParaRPr lang="en-US" sz="1800">
            <a:latin typeface="+mn-lt"/>
          </a:endParaRPr>
        </a:p>
      </dgm:t>
    </dgm:pt>
    <dgm:pt modelId="{F7745583-598E-4F30-8FE6-4C4829921008}" type="sibTrans" cxnId="{7EC6FA86-3C18-40FC-A9E6-19186F5A6DEC}">
      <dgm:prSet/>
      <dgm:spPr/>
      <dgm:t>
        <a:bodyPr/>
        <a:lstStyle/>
        <a:p>
          <a:endParaRPr lang="en-US" sz="1800">
            <a:latin typeface="+mn-lt"/>
          </a:endParaRPr>
        </a:p>
      </dgm:t>
    </dgm:pt>
    <dgm:pt modelId="{8B0122BF-DC06-44CA-843C-442829212217}">
      <dgm:prSet custT="1"/>
      <dgm:spPr/>
      <dgm:t>
        <a:bodyPr/>
        <a:lstStyle/>
        <a:p>
          <a:r>
            <a:rPr lang="en-US" sz="1800" dirty="0">
              <a:latin typeface="+mn-lt"/>
            </a:rPr>
            <a:t>3</a:t>
          </a:r>
        </a:p>
      </dgm:t>
    </dgm:pt>
    <dgm:pt modelId="{6249D6F0-475A-493F-927E-B42B5726B6D5}" type="parTrans" cxnId="{69281104-ECA8-4502-8747-F5DEB38594DD}">
      <dgm:prSet/>
      <dgm:spPr/>
      <dgm:t>
        <a:bodyPr/>
        <a:lstStyle/>
        <a:p>
          <a:endParaRPr lang="en-US" sz="1800">
            <a:latin typeface="+mn-lt"/>
          </a:endParaRPr>
        </a:p>
      </dgm:t>
    </dgm:pt>
    <dgm:pt modelId="{AB7DDDAB-52E0-48DB-986F-04ECAEC27D82}" type="sibTrans" cxnId="{69281104-ECA8-4502-8747-F5DEB38594DD}">
      <dgm:prSet/>
      <dgm:spPr/>
      <dgm:t>
        <a:bodyPr/>
        <a:lstStyle/>
        <a:p>
          <a:endParaRPr lang="en-US" sz="1800">
            <a:latin typeface="+mn-lt"/>
          </a:endParaRPr>
        </a:p>
      </dgm:t>
    </dgm:pt>
    <dgm:pt modelId="{89E1E617-D509-4D86-8492-5F7B0B24BE32}">
      <dgm:prSet custT="1"/>
      <dgm:spPr/>
      <dgm:t>
        <a:bodyPr/>
        <a:lstStyle/>
        <a:p>
          <a:r>
            <a:rPr lang="en-US" sz="1800" dirty="0">
              <a:latin typeface="+mn-lt"/>
            </a:rPr>
            <a:t>2</a:t>
          </a:r>
        </a:p>
      </dgm:t>
    </dgm:pt>
    <dgm:pt modelId="{1E9459F5-B4A3-40D8-92C2-0039325792EC}" type="parTrans" cxnId="{33D1956E-25AA-481A-BF3C-87899DDEAB92}">
      <dgm:prSet/>
      <dgm:spPr/>
      <dgm:t>
        <a:bodyPr/>
        <a:lstStyle/>
        <a:p>
          <a:endParaRPr lang="en-US" sz="1800">
            <a:latin typeface="+mn-lt"/>
          </a:endParaRPr>
        </a:p>
      </dgm:t>
    </dgm:pt>
    <dgm:pt modelId="{1996FB9D-8414-4783-9372-3CE8590ED77B}" type="sibTrans" cxnId="{33D1956E-25AA-481A-BF3C-87899DDEAB92}">
      <dgm:prSet/>
      <dgm:spPr/>
      <dgm:t>
        <a:bodyPr/>
        <a:lstStyle/>
        <a:p>
          <a:endParaRPr lang="en-US" sz="1800">
            <a:latin typeface="+mn-lt"/>
          </a:endParaRPr>
        </a:p>
      </dgm:t>
    </dgm:pt>
    <dgm:pt modelId="{67D75C1A-4AA8-4FB1-A8E2-A430362D45AA}">
      <dgm:prSet custT="1"/>
      <dgm:spPr/>
      <dgm:t>
        <a:bodyPr/>
        <a:lstStyle/>
        <a:p>
          <a:r>
            <a:rPr lang="en-US" sz="1800" dirty="0">
              <a:latin typeface="+mn-lt"/>
            </a:rPr>
            <a:t>1</a:t>
          </a:r>
        </a:p>
      </dgm:t>
    </dgm:pt>
    <dgm:pt modelId="{086E32DD-B00E-48E6-AE4D-473EB4502910}" type="parTrans" cxnId="{2BC0802D-49C1-4280-9C4D-4BDA3F253C88}">
      <dgm:prSet/>
      <dgm:spPr/>
      <dgm:t>
        <a:bodyPr/>
        <a:lstStyle/>
        <a:p>
          <a:endParaRPr lang="en-US" sz="1800">
            <a:latin typeface="+mn-lt"/>
          </a:endParaRPr>
        </a:p>
      </dgm:t>
    </dgm:pt>
    <dgm:pt modelId="{D4FB69EE-537F-4A01-B44F-8E928DDF5C0C}" type="sibTrans" cxnId="{2BC0802D-49C1-4280-9C4D-4BDA3F253C88}">
      <dgm:prSet/>
      <dgm:spPr/>
      <dgm:t>
        <a:bodyPr/>
        <a:lstStyle/>
        <a:p>
          <a:endParaRPr lang="en-US" sz="1800">
            <a:latin typeface="+mn-lt"/>
          </a:endParaRPr>
        </a:p>
      </dgm:t>
    </dgm:pt>
    <dgm:pt modelId="{83A295CD-09B4-4C3D-AE4E-B6A83066B6B8}">
      <dgm:prSet custT="1"/>
      <dgm:spPr/>
      <dgm:t>
        <a:bodyPr/>
        <a:lstStyle/>
        <a:p>
          <a:r>
            <a:rPr lang="en-US" sz="1800" dirty="0">
              <a:latin typeface="Rockwell" panose="02060603020205020403" pitchFamily="18" charset="0"/>
            </a:rPr>
            <a:t>Main Motion</a:t>
          </a:r>
        </a:p>
      </dgm:t>
    </dgm:pt>
    <dgm:pt modelId="{6B700DF4-34F5-4E1F-940D-42891484B6A1}" type="parTrans" cxnId="{DE3AB92A-93CC-474A-8588-119A157C8B2A}">
      <dgm:prSet/>
      <dgm:spPr/>
      <dgm:t>
        <a:bodyPr/>
        <a:lstStyle/>
        <a:p>
          <a:endParaRPr lang="en-US" sz="1800">
            <a:latin typeface="+mn-lt"/>
          </a:endParaRPr>
        </a:p>
      </dgm:t>
    </dgm:pt>
    <dgm:pt modelId="{1649D14D-6CC9-48BA-A3E2-C7B6C3A28389}" type="sibTrans" cxnId="{DE3AB92A-93CC-474A-8588-119A157C8B2A}">
      <dgm:prSet/>
      <dgm:spPr/>
      <dgm:t>
        <a:bodyPr/>
        <a:lstStyle/>
        <a:p>
          <a:endParaRPr lang="en-US" sz="1800">
            <a:latin typeface="+mn-lt"/>
          </a:endParaRPr>
        </a:p>
      </dgm:t>
    </dgm:pt>
    <dgm:pt modelId="{C87CBBB1-5673-4FC0-A18D-DF0BDA3917F1}">
      <dgm:prSet custT="1"/>
      <dgm:spPr/>
      <dgm:t>
        <a:bodyPr/>
        <a:lstStyle/>
        <a:p>
          <a:r>
            <a:rPr lang="en-US" sz="1800" dirty="0">
              <a:latin typeface="Rockwell" panose="02060603020205020403" pitchFamily="18" charset="0"/>
            </a:rPr>
            <a:t>Postpone Indefinitely</a:t>
          </a:r>
        </a:p>
      </dgm:t>
    </dgm:pt>
    <dgm:pt modelId="{6343A7B0-CACB-4301-9157-25D315171DF5}" type="parTrans" cxnId="{1548E1DB-644E-458E-B443-B677A0B76E74}">
      <dgm:prSet/>
      <dgm:spPr/>
      <dgm:t>
        <a:bodyPr/>
        <a:lstStyle/>
        <a:p>
          <a:endParaRPr lang="en-US"/>
        </a:p>
      </dgm:t>
    </dgm:pt>
    <dgm:pt modelId="{83EFB415-EBFE-47BB-B6EC-417B4608B69A}" type="sibTrans" cxnId="{1548E1DB-644E-458E-B443-B677A0B76E74}">
      <dgm:prSet/>
      <dgm:spPr/>
      <dgm:t>
        <a:bodyPr/>
        <a:lstStyle/>
        <a:p>
          <a:endParaRPr lang="en-US"/>
        </a:p>
      </dgm:t>
    </dgm:pt>
    <dgm:pt modelId="{4760C1CA-6F58-4ACD-B1AC-0A45381E1E54}">
      <dgm:prSet custT="1"/>
      <dgm:spPr/>
      <dgm:t>
        <a:bodyPr/>
        <a:lstStyle/>
        <a:p>
          <a:r>
            <a:rPr lang="en-US" sz="1800" dirty="0">
              <a:latin typeface="Rockwell" panose="02060603020205020403" pitchFamily="18" charset="0"/>
            </a:rPr>
            <a:t>Previous Question</a:t>
          </a:r>
        </a:p>
      </dgm:t>
    </dgm:pt>
    <dgm:pt modelId="{794D3C4E-796A-4E14-BD26-5654C9643B8C}" type="parTrans" cxnId="{A90040F6-90A9-47BC-9FB8-33DB24F3F90E}">
      <dgm:prSet/>
      <dgm:spPr/>
      <dgm:t>
        <a:bodyPr/>
        <a:lstStyle/>
        <a:p>
          <a:endParaRPr lang="en-US"/>
        </a:p>
      </dgm:t>
    </dgm:pt>
    <dgm:pt modelId="{A1CFBF38-0966-4643-B0AA-C2E062228A44}" type="sibTrans" cxnId="{A90040F6-90A9-47BC-9FB8-33DB24F3F90E}">
      <dgm:prSet/>
      <dgm:spPr/>
      <dgm:t>
        <a:bodyPr/>
        <a:lstStyle/>
        <a:p>
          <a:endParaRPr lang="en-US"/>
        </a:p>
      </dgm:t>
    </dgm:pt>
    <dgm:pt modelId="{82153875-882A-4EFF-9A0F-530523271A37}">
      <dgm:prSet custT="1"/>
      <dgm:spPr/>
      <dgm:t>
        <a:bodyPr/>
        <a:lstStyle/>
        <a:p>
          <a:r>
            <a:rPr lang="en-US" sz="1800" dirty="0">
              <a:latin typeface="Rockwell" panose="02060603020205020403" pitchFamily="18" charset="0"/>
            </a:rPr>
            <a:t>Postpone to a Certain Time (or Definitely)</a:t>
          </a:r>
        </a:p>
      </dgm:t>
    </dgm:pt>
    <dgm:pt modelId="{796D88AF-3DCD-4669-8208-D72D2CCB4120}" type="parTrans" cxnId="{6C2C1CD7-31C9-4AEB-AD8F-E4DA3CB33621}">
      <dgm:prSet/>
      <dgm:spPr/>
      <dgm:t>
        <a:bodyPr/>
        <a:lstStyle/>
        <a:p>
          <a:endParaRPr lang="en-US"/>
        </a:p>
      </dgm:t>
    </dgm:pt>
    <dgm:pt modelId="{11905E56-7069-4D42-A757-6AB528E0EEEE}" type="sibTrans" cxnId="{6C2C1CD7-31C9-4AEB-AD8F-E4DA3CB33621}">
      <dgm:prSet/>
      <dgm:spPr/>
      <dgm:t>
        <a:bodyPr/>
        <a:lstStyle/>
        <a:p>
          <a:endParaRPr lang="en-US"/>
        </a:p>
      </dgm:t>
    </dgm:pt>
    <dgm:pt modelId="{2107E3BF-4C9F-498F-BF27-686DD9624893}">
      <dgm:prSet custT="1"/>
      <dgm:spPr/>
      <dgm:t>
        <a:bodyPr/>
        <a:lstStyle/>
        <a:p>
          <a:r>
            <a:rPr lang="en-US" sz="1800" dirty="0">
              <a:latin typeface="Rockwell" panose="02060603020205020403" pitchFamily="18" charset="0"/>
            </a:rPr>
            <a:t>Amend</a:t>
          </a:r>
        </a:p>
      </dgm:t>
    </dgm:pt>
    <dgm:pt modelId="{F7E0CDE5-F97E-4680-A4FD-8E35D3C81037}" type="parTrans" cxnId="{8F29B8D3-294E-4797-A9CB-98C193A46684}">
      <dgm:prSet/>
      <dgm:spPr/>
      <dgm:t>
        <a:bodyPr/>
        <a:lstStyle/>
        <a:p>
          <a:endParaRPr lang="en-US"/>
        </a:p>
      </dgm:t>
    </dgm:pt>
    <dgm:pt modelId="{C9A54CFC-9F29-4229-AC9E-C6FF0860AA44}" type="sibTrans" cxnId="{8F29B8D3-294E-4797-A9CB-98C193A46684}">
      <dgm:prSet/>
      <dgm:spPr/>
      <dgm:t>
        <a:bodyPr/>
        <a:lstStyle/>
        <a:p>
          <a:endParaRPr lang="en-US"/>
        </a:p>
      </dgm:t>
    </dgm:pt>
    <dgm:pt modelId="{BCA07559-4490-4FBA-B142-E04919A3F29D}">
      <dgm:prSet custT="1"/>
      <dgm:spPr/>
      <dgm:t>
        <a:bodyPr/>
        <a:lstStyle/>
        <a:p>
          <a:r>
            <a:rPr lang="en-US" sz="1800" dirty="0">
              <a:latin typeface="Rockwell" panose="02060603020205020403" pitchFamily="18" charset="0"/>
            </a:rPr>
            <a:t>Commit or Refer</a:t>
          </a:r>
        </a:p>
      </dgm:t>
    </dgm:pt>
    <dgm:pt modelId="{936F26AC-3DFA-4092-AE4A-34ED4B9EA3A5}" type="parTrans" cxnId="{46ED50E5-8D0A-4036-8E64-C5163A8FB372}">
      <dgm:prSet/>
      <dgm:spPr/>
      <dgm:t>
        <a:bodyPr/>
        <a:lstStyle/>
        <a:p>
          <a:endParaRPr lang="en-US"/>
        </a:p>
      </dgm:t>
    </dgm:pt>
    <dgm:pt modelId="{BEBA0421-9F73-4ED2-8009-8F46B4531D18}" type="sibTrans" cxnId="{46ED50E5-8D0A-4036-8E64-C5163A8FB372}">
      <dgm:prSet/>
      <dgm:spPr/>
      <dgm:t>
        <a:bodyPr/>
        <a:lstStyle/>
        <a:p>
          <a:endParaRPr lang="en-US"/>
        </a:p>
      </dgm:t>
    </dgm:pt>
    <dgm:pt modelId="{9A032EC9-BDAB-45A1-88FF-8B8DC994CF83}" type="pres">
      <dgm:prSet presAssocID="{05512811-CB59-41E7-945E-EEC6E4460F06}" presName="linearFlow" presStyleCnt="0">
        <dgm:presLayoutVars>
          <dgm:dir/>
          <dgm:animLvl val="lvl"/>
          <dgm:resizeHandles val="exact"/>
        </dgm:presLayoutVars>
      </dgm:prSet>
      <dgm:spPr/>
    </dgm:pt>
    <dgm:pt modelId="{F1944D6A-91E2-4C94-BB66-688278D2E81B}" type="pres">
      <dgm:prSet presAssocID="{9CB53150-3D6F-403E-B762-726C703A3060}" presName="composite" presStyleCnt="0"/>
      <dgm:spPr/>
    </dgm:pt>
    <dgm:pt modelId="{BCFA4550-0845-47FF-83C7-47CD33E2C34E}" type="pres">
      <dgm:prSet presAssocID="{9CB53150-3D6F-403E-B762-726C703A3060}" presName="parentText" presStyleLbl="alignNode1" presStyleIdx="0" presStyleCnt="8">
        <dgm:presLayoutVars>
          <dgm:chMax val="1"/>
          <dgm:bulletEnabled val="1"/>
        </dgm:presLayoutVars>
      </dgm:prSet>
      <dgm:spPr/>
    </dgm:pt>
    <dgm:pt modelId="{5AAA3962-85C6-4E6D-89A9-F92086620351}" type="pres">
      <dgm:prSet presAssocID="{9CB53150-3D6F-403E-B762-726C703A3060}" presName="descendantText" presStyleLbl="alignAcc1" presStyleIdx="0" presStyleCnt="8">
        <dgm:presLayoutVars>
          <dgm:bulletEnabled val="1"/>
        </dgm:presLayoutVars>
      </dgm:prSet>
      <dgm:spPr/>
    </dgm:pt>
    <dgm:pt modelId="{50D42B1D-1FB3-4297-881D-F47D2B109B3D}" type="pres">
      <dgm:prSet presAssocID="{90D6B2B9-F2CB-4806-A05C-F61B044B5609}" presName="sp" presStyleCnt="0"/>
      <dgm:spPr/>
    </dgm:pt>
    <dgm:pt modelId="{F31BFF4A-C0C5-498D-A178-54A401AE6D11}" type="pres">
      <dgm:prSet presAssocID="{81FDFAC9-1782-407B-A28B-498ED783385A}" presName="composite" presStyleCnt="0"/>
      <dgm:spPr/>
    </dgm:pt>
    <dgm:pt modelId="{71C384D4-7F85-4BC3-A04A-7AF55FCC9617}" type="pres">
      <dgm:prSet presAssocID="{81FDFAC9-1782-407B-A28B-498ED783385A}" presName="parentText" presStyleLbl="alignNode1" presStyleIdx="1" presStyleCnt="8">
        <dgm:presLayoutVars>
          <dgm:chMax val="1"/>
          <dgm:bulletEnabled val="1"/>
        </dgm:presLayoutVars>
      </dgm:prSet>
      <dgm:spPr/>
    </dgm:pt>
    <dgm:pt modelId="{9AA63EF2-BA3E-4474-A51D-55CEF5FF26C5}" type="pres">
      <dgm:prSet presAssocID="{81FDFAC9-1782-407B-A28B-498ED783385A}" presName="descendantText" presStyleLbl="alignAcc1" presStyleIdx="1" presStyleCnt="8">
        <dgm:presLayoutVars>
          <dgm:bulletEnabled val="1"/>
        </dgm:presLayoutVars>
      </dgm:prSet>
      <dgm:spPr/>
    </dgm:pt>
    <dgm:pt modelId="{ED903F6B-9815-49B7-93D3-7136242C1D1D}" type="pres">
      <dgm:prSet presAssocID="{F1A19E46-6B87-4C7C-86CF-94BE3408B566}" presName="sp" presStyleCnt="0"/>
      <dgm:spPr/>
    </dgm:pt>
    <dgm:pt modelId="{ADBBB021-3B68-4E97-867C-3DC09E3F90F7}" type="pres">
      <dgm:prSet presAssocID="{67FF0D21-1D1B-4E21-BE94-2BC69B500753}" presName="composite" presStyleCnt="0"/>
      <dgm:spPr/>
    </dgm:pt>
    <dgm:pt modelId="{B55ED3DB-93CE-44C2-B338-C86EF0265C5F}" type="pres">
      <dgm:prSet presAssocID="{67FF0D21-1D1B-4E21-BE94-2BC69B500753}" presName="parentText" presStyleLbl="alignNode1" presStyleIdx="2" presStyleCnt="8">
        <dgm:presLayoutVars>
          <dgm:chMax val="1"/>
          <dgm:bulletEnabled val="1"/>
        </dgm:presLayoutVars>
      </dgm:prSet>
      <dgm:spPr/>
    </dgm:pt>
    <dgm:pt modelId="{1E629D9C-CB38-4553-95E2-F803E5074FAC}" type="pres">
      <dgm:prSet presAssocID="{67FF0D21-1D1B-4E21-BE94-2BC69B500753}" presName="descendantText" presStyleLbl="alignAcc1" presStyleIdx="2" presStyleCnt="8" custScaleX="100014" custLinFactNeighborX="0">
        <dgm:presLayoutVars>
          <dgm:bulletEnabled val="1"/>
        </dgm:presLayoutVars>
      </dgm:prSet>
      <dgm:spPr/>
    </dgm:pt>
    <dgm:pt modelId="{35A5B4D7-5802-4C35-91E6-4A7C6921E025}" type="pres">
      <dgm:prSet presAssocID="{A8C7A6DB-037A-4D16-AF4A-EFA004EBCC76}" presName="sp" presStyleCnt="0"/>
      <dgm:spPr/>
    </dgm:pt>
    <dgm:pt modelId="{FDF48994-D1F8-4E9B-936B-5187D59B87A6}" type="pres">
      <dgm:prSet presAssocID="{F33ADC4A-266F-45B2-B436-50FDA47CA668}" presName="composite" presStyleCnt="0"/>
      <dgm:spPr/>
    </dgm:pt>
    <dgm:pt modelId="{E428E8F2-61F5-4905-A57B-72C4F3E3CD38}" type="pres">
      <dgm:prSet presAssocID="{F33ADC4A-266F-45B2-B436-50FDA47CA668}" presName="parentText" presStyleLbl="alignNode1" presStyleIdx="3" presStyleCnt="8" custLinFactNeighborY="0">
        <dgm:presLayoutVars>
          <dgm:chMax val="1"/>
          <dgm:bulletEnabled val="1"/>
        </dgm:presLayoutVars>
      </dgm:prSet>
      <dgm:spPr/>
    </dgm:pt>
    <dgm:pt modelId="{4B19DFB8-680B-4483-A745-CAECDA9ABB4E}" type="pres">
      <dgm:prSet presAssocID="{F33ADC4A-266F-45B2-B436-50FDA47CA668}" presName="descendantText" presStyleLbl="alignAcc1" presStyleIdx="3" presStyleCnt="8" custLinFactNeighborX="-565">
        <dgm:presLayoutVars>
          <dgm:bulletEnabled val="1"/>
        </dgm:presLayoutVars>
      </dgm:prSet>
      <dgm:spPr/>
    </dgm:pt>
    <dgm:pt modelId="{E3CC1C50-40E1-4D30-9400-B6E014236252}" type="pres">
      <dgm:prSet presAssocID="{2C2FB845-6981-4D7C-AF1B-FAE69E81C560}" presName="sp" presStyleCnt="0"/>
      <dgm:spPr/>
    </dgm:pt>
    <dgm:pt modelId="{FE050497-C4C3-411C-A49F-555892A4F3B9}" type="pres">
      <dgm:prSet presAssocID="{5566C8BA-F2A7-412D-882F-5D91522805BF}" presName="composite" presStyleCnt="0"/>
      <dgm:spPr/>
    </dgm:pt>
    <dgm:pt modelId="{B2C7F523-73E2-4415-923C-E3F2AF270519}" type="pres">
      <dgm:prSet presAssocID="{5566C8BA-F2A7-412D-882F-5D91522805BF}" presName="parentText" presStyleLbl="alignNode1" presStyleIdx="4" presStyleCnt="8">
        <dgm:presLayoutVars>
          <dgm:chMax val="1"/>
          <dgm:bulletEnabled val="1"/>
        </dgm:presLayoutVars>
      </dgm:prSet>
      <dgm:spPr/>
    </dgm:pt>
    <dgm:pt modelId="{D9DB4A7B-9B2E-4D8C-9061-A81737252B8D}" type="pres">
      <dgm:prSet presAssocID="{5566C8BA-F2A7-412D-882F-5D91522805BF}" presName="descendantText" presStyleLbl="alignAcc1" presStyleIdx="4" presStyleCnt="8">
        <dgm:presLayoutVars>
          <dgm:bulletEnabled val="1"/>
        </dgm:presLayoutVars>
      </dgm:prSet>
      <dgm:spPr/>
    </dgm:pt>
    <dgm:pt modelId="{31AB18CE-4E52-46F5-BD6F-7FF69D7E8B13}" type="pres">
      <dgm:prSet presAssocID="{F7745583-598E-4F30-8FE6-4C4829921008}" presName="sp" presStyleCnt="0"/>
      <dgm:spPr/>
    </dgm:pt>
    <dgm:pt modelId="{C5090D0D-99F8-4CEF-A91A-025CAD2B7B13}" type="pres">
      <dgm:prSet presAssocID="{8B0122BF-DC06-44CA-843C-442829212217}" presName="composite" presStyleCnt="0"/>
      <dgm:spPr/>
    </dgm:pt>
    <dgm:pt modelId="{A99754A5-9E7B-4B8F-90E4-4D79F61E3529}" type="pres">
      <dgm:prSet presAssocID="{8B0122BF-DC06-44CA-843C-442829212217}" presName="parentText" presStyleLbl="alignNode1" presStyleIdx="5" presStyleCnt="8" custLinFactNeighborY="0">
        <dgm:presLayoutVars>
          <dgm:chMax val="1"/>
          <dgm:bulletEnabled val="1"/>
        </dgm:presLayoutVars>
      </dgm:prSet>
      <dgm:spPr/>
    </dgm:pt>
    <dgm:pt modelId="{90E96FE2-4A81-4EC7-A373-E8F1D4DDD577}" type="pres">
      <dgm:prSet presAssocID="{8B0122BF-DC06-44CA-843C-442829212217}" presName="descendantText" presStyleLbl="alignAcc1" presStyleIdx="5" presStyleCnt="8" custLinFactNeighborX="-141">
        <dgm:presLayoutVars>
          <dgm:bulletEnabled val="1"/>
        </dgm:presLayoutVars>
      </dgm:prSet>
      <dgm:spPr/>
    </dgm:pt>
    <dgm:pt modelId="{828ABD92-46D7-486A-A0B8-8434CD9F71B2}" type="pres">
      <dgm:prSet presAssocID="{AB7DDDAB-52E0-48DB-986F-04ECAEC27D82}" presName="sp" presStyleCnt="0"/>
      <dgm:spPr/>
    </dgm:pt>
    <dgm:pt modelId="{F46299BD-CCAD-4687-AE13-66DD20A5F178}" type="pres">
      <dgm:prSet presAssocID="{89E1E617-D509-4D86-8492-5F7B0B24BE32}" presName="composite" presStyleCnt="0"/>
      <dgm:spPr/>
    </dgm:pt>
    <dgm:pt modelId="{2CDD0EB3-4059-44EA-89E0-D61706433CB8}" type="pres">
      <dgm:prSet presAssocID="{89E1E617-D509-4D86-8492-5F7B0B24BE32}" presName="parentText" presStyleLbl="alignNode1" presStyleIdx="6" presStyleCnt="8" custLinFactNeighborY="0">
        <dgm:presLayoutVars>
          <dgm:chMax val="1"/>
          <dgm:bulletEnabled val="1"/>
        </dgm:presLayoutVars>
      </dgm:prSet>
      <dgm:spPr/>
    </dgm:pt>
    <dgm:pt modelId="{9249DAC3-44F9-466F-BFD1-4A61DF741FB9}" type="pres">
      <dgm:prSet presAssocID="{89E1E617-D509-4D86-8492-5F7B0B24BE32}" presName="descendantText" presStyleLbl="alignAcc1" presStyleIdx="6" presStyleCnt="8" custLinFactNeighborX="-424">
        <dgm:presLayoutVars>
          <dgm:bulletEnabled val="1"/>
        </dgm:presLayoutVars>
      </dgm:prSet>
      <dgm:spPr/>
    </dgm:pt>
    <dgm:pt modelId="{DA7690FB-C00C-46B6-82F2-E537DE1B0727}" type="pres">
      <dgm:prSet presAssocID="{1996FB9D-8414-4783-9372-3CE8590ED77B}" presName="sp" presStyleCnt="0"/>
      <dgm:spPr/>
    </dgm:pt>
    <dgm:pt modelId="{4CD33A5B-6E24-48AF-84A1-581CA898EAD3}" type="pres">
      <dgm:prSet presAssocID="{67D75C1A-4AA8-4FB1-A8E2-A430362D45AA}" presName="composite" presStyleCnt="0"/>
      <dgm:spPr/>
    </dgm:pt>
    <dgm:pt modelId="{A12E5489-0BF4-475D-A2D3-55F6C0B1CE03}" type="pres">
      <dgm:prSet presAssocID="{67D75C1A-4AA8-4FB1-A8E2-A430362D45AA}" presName="parentText" presStyleLbl="alignNode1" presStyleIdx="7" presStyleCnt="8" custLinFactNeighborY="0">
        <dgm:presLayoutVars>
          <dgm:chMax val="1"/>
          <dgm:bulletEnabled val="1"/>
        </dgm:presLayoutVars>
      </dgm:prSet>
      <dgm:spPr/>
    </dgm:pt>
    <dgm:pt modelId="{59AB5D97-C440-4EAF-9D84-761714472231}" type="pres">
      <dgm:prSet presAssocID="{67D75C1A-4AA8-4FB1-A8E2-A430362D45AA}" presName="descendantText" presStyleLbl="alignAcc1" presStyleIdx="7" presStyleCnt="8">
        <dgm:presLayoutVars>
          <dgm:bulletEnabled val="1"/>
        </dgm:presLayoutVars>
      </dgm:prSet>
      <dgm:spPr/>
    </dgm:pt>
  </dgm:ptLst>
  <dgm:cxnLst>
    <dgm:cxn modelId="{69281104-ECA8-4502-8747-F5DEB38594DD}" srcId="{05512811-CB59-41E7-945E-EEC6E4460F06}" destId="{8B0122BF-DC06-44CA-843C-442829212217}" srcOrd="5" destOrd="0" parTransId="{6249D6F0-475A-493F-927E-B42B5726B6D5}" sibTransId="{AB7DDDAB-52E0-48DB-986F-04ECAEC27D82}"/>
    <dgm:cxn modelId="{2B7F9406-2029-44AC-B182-4041372ED835}" type="presOf" srcId="{67D75C1A-4AA8-4FB1-A8E2-A430362D45AA}" destId="{A12E5489-0BF4-475D-A2D3-55F6C0B1CE03}" srcOrd="0" destOrd="0" presId="urn:microsoft.com/office/officeart/2005/8/layout/chevron2"/>
    <dgm:cxn modelId="{E006500C-4AC9-4E4D-8285-49EB73B3F18F}" type="presOf" srcId="{05512811-CB59-41E7-945E-EEC6E4460F06}" destId="{9A032EC9-BDAB-45A1-88FF-8B8DC994CF83}" srcOrd="0" destOrd="0" presId="urn:microsoft.com/office/officeart/2005/8/layout/chevron2"/>
    <dgm:cxn modelId="{DE3AB92A-93CC-474A-8588-119A157C8B2A}" srcId="{67D75C1A-4AA8-4FB1-A8E2-A430362D45AA}" destId="{83A295CD-09B4-4C3D-AE4E-B6A83066B6B8}" srcOrd="0" destOrd="0" parTransId="{6B700DF4-34F5-4E1F-940D-42891484B6A1}" sibTransId="{1649D14D-6CC9-48BA-A3E2-C7B6C3A28389}"/>
    <dgm:cxn modelId="{2BC0802D-49C1-4280-9C4D-4BDA3F253C88}" srcId="{05512811-CB59-41E7-945E-EEC6E4460F06}" destId="{67D75C1A-4AA8-4FB1-A8E2-A430362D45AA}" srcOrd="7" destOrd="0" parTransId="{086E32DD-B00E-48E6-AE4D-473EB4502910}" sibTransId="{D4FB69EE-537F-4A01-B44F-8E928DDF5C0C}"/>
    <dgm:cxn modelId="{F19DBA3C-1D7C-4276-BD0C-58558A13D44B}" type="presOf" srcId="{2107E3BF-4C9F-498F-BF27-686DD9624893}" destId="{90E96FE2-4A81-4EC7-A373-E8F1D4DDD577}" srcOrd="0" destOrd="0" presId="urn:microsoft.com/office/officeart/2005/8/layout/chevron2"/>
    <dgm:cxn modelId="{CA936B5D-E096-4EBC-9D9A-427A178767F9}" type="presOf" srcId="{67FF0D21-1D1B-4E21-BE94-2BC69B500753}" destId="{B55ED3DB-93CE-44C2-B338-C86EF0265C5F}" srcOrd="0" destOrd="0" presId="urn:microsoft.com/office/officeart/2005/8/layout/chevron2"/>
    <dgm:cxn modelId="{1B855A64-03AE-415A-B38D-CB04614DCE73}" type="presOf" srcId="{89E1E617-D509-4D86-8492-5F7B0B24BE32}" destId="{2CDD0EB3-4059-44EA-89E0-D61706433CB8}" srcOrd="0" destOrd="0" presId="urn:microsoft.com/office/officeart/2005/8/layout/chevron2"/>
    <dgm:cxn modelId="{33D1956E-25AA-481A-BF3C-87899DDEAB92}" srcId="{05512811-CB59-41E7-945E-EEC6E4460F06}" destId="{89E1E617-D509-4D86-8492-5F7B0B24BE32}" srcOrd="6" destOrd="0" parTransId="{1E9459F5-B4A3-40D8-92C2-0039325792EC}" sibTransId="{1996FB9D-8414-4783-9372-3CE8590ED77B}"/>
    <dgm:cxn modelId="{FD05E44E-1EF0-49D7-AA0F-D9B1CDD21729}" srcId="{05512811-CB59-41E7-945E-EEC6E4460F06}" destId="{F33ADC4A-266F-45B2-B436-50FDA47CA668}" srcOrd="3" destOrd="0" parTransId="{A6D2E411-47B4-41BD-AD1D-34F7762A4D69}" sibTransId="{2C2FB845-6981-4D7C-AF1B-FAE69E81C560}"/>
    <dgm:cxn modelId="{A5C7294F-BD67-4C8B-B638-5C0DAF989FAF}" srcId="{67FF0D21-1D1B-4E21-BE94-2BC69B500753}" destId="{E55CF083-4F63-4FEE-B62A-DCD14221DD7F}" srcOrd="0" destOrd="0" parTransId="{E6210675-F32D-45BA-9A4B-4DF311C17B7C}" sibTransId="{564B2F1D-D7FF-41FC-892D-A180F0B62B3D}"/>
    <dgm:cxn modelId="{48212073-0979-4B30-9095-998B793E3664}" srcId="{05512811-CB59-41E7-945E-EEC6E4460F06}" destId="{81FDFAC9-1782-407B-A28B-498ED783385A}" srcOrd="1" destOrd="0" parTransId="{CD697C0B-E899-4E49-B36E-406940F0E537}" sibTransId="{F1A19E46-6B87-4C7C-86CF-94BE3408B566}"/>
    <dgm:cxn modelId="{86463153-9C5A-406B-A5D8-F9598EF52AAE}" type="presOf" srcId="{E55CF083-4F63-4FEE-B62A-DCD14221DD7F}" destId="{1E629D9C-CB38-4553-95E2-F803E5074FAC}" srcOrd="0" destOrd="0" presId="urn:microsoft.com/office/officeart/2005/8/layout/chevron2"/>
    <dgm:cxn modelId="{194B0874-E571-4FE1-82FF-A687ABF7B375}" type="presOf" srcId="{9CB53150-3D6F-403E-B762-726C703A3060}" destId="{BCFA4550-0845-47FF-83C7-47CD33E2C34E}" srcOrd="0" destOrd="0" presId="urn:microsoft.com/office/officeart/2005/8/layout/chevron2"/>
    <dgm:cxn modelId="{7535E474-1458-453A-8723-95664C303168}" type="presOf" srcId="{8B0122BF-DC06-44CA-843C-442829212217}" destId="{A99754A5-9E7B-4B8F-90E4-4D79F61E3529}" srcOrd="0" destOrd="0" presId="urn:microsoft.com/office/officeart/2005/8/layout/chevron2"/>
    <dgm:cxn modelId="{74E43277-B898-4916-BD17-20AD0F403EB7}" type="presOf" srcId="{BCA07559-4490-4FBA-B142-E04919A3F29D}" destId="{D9DB4A7B-9B2E-4D8C-9061-A81737252B8D}" srcOrd="0" destOrd="0" presId="urn:microsoft.com/office/officeart/2005/8/layout/chevron2"/>
    <dgm:cxn modelId="{62A7AB57-2CB3-46D3-A60C-DC3BDCF1459C}" type="presOf" srcId="{F33ADC4A-266F-45B2-B436-50FDA47CA668}" destId="{E428E8F2-61F5-4905-A57B-72C4F3E3CD38}" srcOrd="0" destOrd="0" presId="urn:microsoft.com/office/officeart/2005/8/layout/chevron2"/>
    <dgm:cxn modelId="{7EC6FA86-3C18-40FC-A9E6-19186F5A6DEC}" srcId="{05512811-CB59-41E7-945E-EEC6E4460F06}" destId="{5566C8BA-F2A7-412D-882F-5D91522805BF}" srcOrd="4" destOrd="0" parTransId="{1C06C84D-6CE2-495E-A3D5-5104F3380E22}" sibTransId="{F7745583-598E-4F30-8FE6-4C4829921008}"/>
    <dgm:cxn modelId="{6C54448A-8796-4F71-8F8C-F320EA09852C}" srcId="{9CB53150-3D6F-403E-B762-726C703A3060}" destId="{65277B1D-0237-470D-9EE4-03A7A73667FE}" srcOrd="0" destOrd="0" parTransId="{4BEF74EA-731A-4364-ADFF-263D9DEA5FE9}" sibTransId="{2BE26F25-3444-4C15-98ED-CE38EC9B6078}"/>
    <dgm:cxn modelId="{53F6D88C-2D30-4522-AFC4-0006740C3B13}" type="presOf" srcId="{C87CBBB1-5673-4FC0-A18D-DF0BDA3917F1}" destId="{9249DAC3-44F9-466F-BFD1-4A61DF741FB9}" srcOrd="0" destOrd="0" presId="urn:microsoft.com/office/officeart/2005/8/layout/chevron2"/>
    <dgm:cxn modelId="{4BBB9F90-04FA-4002-8C6B-B1BE0F24EF8C}" srcId="{05512811-CB59-41E7-945E-EEC6E4460F06}" destId="{67FF0D21-1D1B-4E21-BE94-2BC69B500753}" srcOrd="2" destOrd="0" parTransId="{A5356EC3-E37C-4AA8-95F0-327AD5A46A5B}" sibTransId="{A8C7A6DB-037A-4D16-AF4A-EFA004EBCC76}"/>
    <dgm:cxn modelId="{E923F09B-FC86-4F9C-99AD-C72010CE21D1}" type="presOf" srcId="{5566C8BA-F2A7-412D-882F-5D91522805BF}" destId="{B2C7F523-73E2-4415-923C-E3F2AF270519}" srcOrd="0" destOrd="0" presId="urn:microsoft.com/office/officeart/2005/8/layout/chevron2"/>
    <dgm:cxn modelId="{D32180C2-5306-4B68-96D5-F86FBDED9BAC}" type="presOf" srcId="{82153875-882A-4EFF-9A0F-530523271A37}" destId="{4B19DFB8-680B-4483-A745-CAECDA9ABB4E}" srcOrd="0" destOrd="0" presId="urn:microsoft.com/office/officeart/2005/8/layout/chevron2"/>
    <dgm:cxn modelId="{8F29B8D3-294E-4797-A9CB-98C193A46684}" srcId="{8B0122BF-DC06-44CA-843C-442829212217}" destId="{2107E3BF-4C9F-498F-BF27-686DD9624893}" srcOrd="0" destOrd="0" parTransId="{F7E0CDE5-F97E-4680-A4FD-8E35D3C81037}" sibTransId="{C9A54CFC-9F29-4229-AC9E-C6FF0860AA44}"/>
    <dgm:cxn modelId="{EED008D4-75D6-4B2B-BEF9-DBFF69B5AC22}" type="presOf" srcId="{65277B1D-0237-470D-9EE4-03A7A73667FE}" destId="{5AAA3962-85C6-4E6D-89A9-F92086620351}" srcOrd="0" destOrd="0" presId="urn:microsoft.com/office/officeart/2005/8/layout/chevron2"/>
    <dgm:cxn modelId="{6C2C1CD7-31C9-4AEB-AD8F-E4DA3CB33621}" srcId="{F33ADC4A-266F-45B2-B436-50FDA47CA668}" destId="{82153875-882A-4EFF-9A0F-530523271A37}" srcOrd="0" destOrd="0" parTransId="{796D88AF-3DCD-4669-8208-D72D2CCB4120}" sibTransId="{11905E56-7069-4D42-A757-6AB528E0EEEE}"/>
    <dgm:cxn modelId="{1548E1DB-644E-458E-B443-B677A0B76E74}" srcId="{89E1E617-D509-4D86-8492-5F7B0B24BE32}" destId="{C87CBBB1-5673-4FC0-A18D-DF0BDA3917F1}" srcOrd="0" destOrd="0" parTransId="{6343A7B0-CACB-4301-9157-25D315171DF5}" sibTransId="{83EFB415-EBFE-47BB-B6EC-417B4608B69A}"/>
    <dgm:cxn modelId="{46ED50E5-8D0A-4036-8E64-C5163A8FB372}" srcId="{5566C8BA-F2A7-412D-882F-5D91522805BF}" destId="{BCA07559-4490-4FBA-B142-E04919A3F29D}" srcOrd="0" destOrd="0" parTransId="{936F26AC-3DFA-4092-AE4A-34ED4B9EA3A5}" sibTransId="{BEBA0421-9F73-4ED2-8009-8F46B4531D18}"/>
    <dgm:cxn modelId="{A90040F6-90A9-47BC-9FB8-33DB24F3F90E}" srcId="{81FDFAC9-1782-407B-A28B-498ED783385A}" destId="{4760C1CA-6F58-4ACD-B1AC-0A45381E1E54}" srcOrd="0" destOrd="0" parTransId="{794D3C4E-796A-4E14-BD26-5654C9643B8C}" sibTransId="{A1CFBF38-0966-4643-B0AA-C2E062228A44}"/>
    <dgm:cxn modelId="{20B562F6-558F-4ADA-85E6-E83E359AB0EA}" type="presOf" srcId="{83A295CD-09B4-4C3D-AE4E-B6A83066B6B8}" destId="{59AB5D97-C440-4EAF-9D84-761714472231}" srcOrd="0" destOrd="0" presId="urn:microsoft.com/office/officeart/2005/8/layout/chevron2"/>
    <dgm:cxn modelId="{F19B36F7-02F8-4E55-916D-1BFC7A044CBD}" srcId="{05512811-CB59-41E7-945E-EEC6E4460F06}" destId="{9CB53150-3D6F-403E-B762-726C703A3060}" srcOrd="0" destOrd="0" parTransId="{3255FBD0-65A0-4747-ABED-9EC35E1C4C4F}" sibTransId="{90D6B2B9-F2CB-4806-A05C-F61B044B5609}"/>
    <dgm:cxn modelId="{31CFECFA-069F-4C21-82F6-AB90E7B10706}" type="presOf" srcId="{81FDFAC9-1782-407B-A28B-498ED783385A}" destId="{71C384D4-7F85-4BC3-A04A-7AF55FCC9617}" srcOrd="0" destOrd="0" presId="urn:microsoft.com/office/officeart/2005/8/layout/chevron2"/>
    <dgm:cxn modelId="{FCAD68FF-D9F9-4FA7-BEDC-FB764DC62EE6}" type="presOf" srcId="{4760C1CA-6F58-4ACD-B1AC-0A45381E1E54}" destId="{9AA63EF2-BA3E-4474-A51D-55CEF5FF26C5}" srcOrd="0" destOrd="0" presId="urn:microsoft.com/office/officeart/2005/8/layout/chevron2"/>
    <dgm:cxn modelId="{34D4C4B3-D6E2-453B-937B-EF88A1C46208}" type="presParOf" srcId="{9A032EC9-BDAB-45A1-88FF-8B8DC994CF83}" destId="{F1944D6A-91E2-4C94-BB66-688278D2E81B}" srcOrd="0" destOrd="0" presId="urn:microsoft.com/office/officeart/2005/8/layout/chevron2"/>
    <dgm:cxn modelId="{2006C5D0-ADFE-4856-96EC-652101795845}" type="presParOf" srcId="{F1944D6A-91E2-4C94-BB66-688278D2E81B}" destId="{BCFA4550-0845-47FF-83C7-47CD33E2C34E}" srcOrd="0" destOrd="0" presId="urn:microsoft.com/office/officeart/2005/8/layout/chevron2"/>
    <dgm:cxn modelId="{A1EF9333-1C32-4503-9E07-A9488922194E}" type="presParOf" srcId="{F1944D6A-91E2-4C94-BB66-688278D2E81B}" destId="{5AAA3962-85C6-4E6D-89A9-F92086620351}" srcOrd="1" destOrd="0" presId="urn:microsoft.com/office/officeart/2005/8/layout/chevron2"/>
    <dgm:cxn modelId="{7985BB4E-1FA7-4D0F-9086-4A1C952652DF}" type="presParOf" srcId="{9A032EC9-BDAB-45A1-88FF-8B8DC994CF83}" destId="{50D42B1D-1FB3-4297-881D-F47D2B109B3D}" srcOrd="1" destOrd="0" presId="urn:microsoft.com/office/officeart/2005/8/layout/chevron2"/>
    <dgm:cxn modelId="{2419F9C3-C401-4AA5-A7AF-BCDF5B3B4367}" type="presParOf" srcId="{9A032EC9-BDAB-45A1-88FF-8B8DC994CF83}" destId="{F31BFF4A-C0C5-498D-A178-54A401AE6D11}" srcOrd="2" destOrd="0" presId="urn:microsoft.com/office/officeart/2005/8/layout/chevron2"/>
    <dgm:cxn modelId="{4C4BEC28-F094-4281-A872-7F760A234203}" type="presParOf" srcId="{F31BFF4A-C0C5-498D-A178-54A401AE6D11}" destId="{71C384D4-7F85-4BC3-A04A-7AF55FCC9617}" srcOrd="0" destOrd="0" presId="urn:microsoft.com/office/officeart/2005/8/layout/chevron2"/>
    <dgm:cxn modelId="{698B0203-B18C-4570-A250-1896188E7210}" type="presParOf" srcId="{F31BFF4A-C0C5-498D-A178-54A401AE6D11}" destId="{9AA63EF2-BA3E-4474-A51D-55CEF5FF26C5}" srcOrd="1" destOrd="0" presId="urn:microsoft.com/office/officeart/2005/8/layout/chevron2"/>
    <dgm:cxn modelId="{0F2CC324-65E4-48B6-AC08-922EEBE4BEA8}" type="presParOf" srcId="{9A032EC9-BDAB-45A1-88FF-8B8DC994CF83}" destId="{ED903F6B-9815-49B7-93D3-7136242C1D1D}" srcOrd="3" destOrd="0" presId="urn:microsoft.com/office/officeart/2005/8/layout/chevron2"/>
    <dgm:cxn modelId="{EB7B7C0B-453C-450E-803B-A061EDB15FBB}" type="presParOf" srcId="{9A032EC9-BDAB-45A1-88FF-8B8DC994CF83}" destId="{ADBBB021-3B68-4E97-867C-3DC09E3F90F7}" srcOrd="4" destOrd="0" presId="urn:microsoft.com/office/officeart/2005/8/layout/chevron2"/>
    <dgm:cxn modelId="{6969DEB8-1D1E-4B00-A898-28D879CE71B4}" type="presParOf" srcId="{ADBBB021-3B68-4E97-867C-3DC09E3F90F7}" destId="{B55ED3DB-93CE-44C2-B338-C86EF0265C5F}" srcOrd="0" destOrd="0" presId="urn:microsoft.com/office/officeart/2005/8/layout/chevron2"/>
    <dgm:cxn modelId="{B302689D-77FC-4606-BE78-263A6D53F1FD}" type="presParOf" srcId="{ADBBB021-3B68-4E97-867C-3DC09E3F90F7}" destId="{1E629D9C-CB38-4553-95E2-F803E5074FAC}" srcOrd="1" destOrd="0" presId="urn:microsoft.com/office/officeart/2005/8/layout/chevron2"/>
    <dgm:cxn modelId="{7FE6499A-DB93-477C-9CB9-38A0B0413A76}" type="presParOf" srcId="{9A032EC9-BDAB-45A1-88FF-8B8DC994CF83}" destId="{35A5B4D7-5802-4C35-91E6-4A7C6921E025}" srcOrd="5" destOrd="0" presId="urn:microsoft.com/office/officeart/2005/8/layout/chevron2"/>
    <dgm:cxn modelId="{568E6EA7-F5D9-45FF-811F-BCEB5F2206E8}" type="presParOf" srcId="{9A032EC9-BDAB-45A1-88FF-8B8DC994CF83}" destId="{FDF48994-D1F8-4E9B-936B-5187D59B87A6}" srcOrd="6" destOrd="0" presId="urn:microsoft.com/office/officeart/2005/8/layout/chevron2"/>
    <dgm:cxn modelId="{184C85A1-7835-40E7-BD0B-50F52B4FA9D2}" type="presParOf" srcId="{FDF48994-D1F8-4E9B-936B-5187D59B87A6}" destId="{E428E8F2-61F5-4905-A57B-72C4F3E3CD38}" srcOrd="0" destOrd="0" presId="urn:microsoft.com/office/officeart/2005/8/layout/chevron2"/>
    <dgm:cxn modelId="{B6B8F2FC-270B-4E8E-88AE-1E7E64BB2818}" type="presParOf" srcId="{FDF48994-D1F8-4E9B-936B-5187D59B87A6}" destId="{4B19DFB8-680B-4483-A745-CAECDA9ABB4E}" srcOrd="1" destOrd="0" presId="urn:microsoft.com/office/officeart/2005/8/layout/chevron2"/>
    <dgm:cxn modelId="{BDDA363B-4561-49C8-B112-0FFD4DC11A6B}" type="presParOf" srcId="{9A032EC9-BDAB-45A1-88FF-8B8DC994CF83}" destId="{E3CC1C50-40E1-4D30-9400-B6E014236252}" srcOrd="7" destOrd="0" presId="urn:microsoft.com/office/officeart/2005/8/layout/chevron2"/>
    <dgm:cxn modelId="{AC616415-EAA3-4BC6-9580-7A15C6EBDE78}" type="presParOf" srcId="{9A032EC9-BDAB-45A1-88FF-8B8DC994CF83}" destId="{FE050497-C4C3-411C-A49F-555892A4F3B9}" srcOrd="8" destOrd="0" presId="urn:microsoft.com/office/officeart/2005/8/layout/chevron2"/>
    <dgm:cxn modelId="{4ACF85FD-3168-41C7-95E1-59BA6ABB7FB1}" type="presParOf" srcId="{FE050497-C4C3-411C-A49F-555892A4F3B9}" destId="{B2C7F523-73E2-4415-923C-E3F2AF270519}" srcOrd="0" destOrd="0" presId="urn:microsoft.com/office/officeart/2005/8/layout/chevron2"/>
    <dgm:cxn modelId="{1012D8B3-AAE3-4A92-A044-9122027AD193}" type="presParOf" srcId="{FE050497-C4C3-411C-A49F-555892A4F3B9}" destId="{D9DB4A7B-9B2E-4D8C-9061-A81737252B8D}" srcOrd="1" destOrd="0" presId="urn:microsoft.com/office/officeart/2005/8/layout/chevron2"/>
    <dgm:cxn modelId="{D810C951-5D58-4E6E-9B8E-A769E795FC3C}" type="presParOf" srcId="{9A032EC9-BDAB-45A1-88FF-8B8DC994CF83}" destId="{31AB18CE-4E52-46F5-BD6F-7FF69D7E8B13}" srcOrd="9" destOrd="0" presId="urn:microsoft.com/office/officeart/2005/8/layout/chevron2"/>
    <dgm:cxn modelId="{1E0D2FBD-4945-468B-BE96-EB96DADA78E2}" type="presParOf" srcId="{9A032EC9-BDAB-45A1-88FF-8B8DC994CF83}" destId="{C5090D0D-99F8-4CEF-A91A-025CAD2B7B13}" srcOrd="10" destOrd="0" presId="urn:microsoft.com/office/officeart/2005/8/layout/chevron2"/>
    <dgm:cxn modelId="{E3315F6F-21BC-4943-AA4F-C92785D23DF0}" type="presParOf" srcId="{C5090D0D-99F8-4CEF-A91A-025CAD2B7B13}" destId="{A99754A5-9E7B-4B8F-90E4-4D79F61E3529}" srcOrd="0" destOrd="0" presId="urn:microsoft.com/office/officeart/2005/8/layout/chevron2"/>
    <dgm:cxn modelId="{8F1E02F5-DD85-4557-8B42-7C5AC151B16F}" type="presParOf" srcId="{C5090D0D-99F8-4CEF-A91A-025CAD2B7B13}" destId="{90E96FE2-4A81-4EC7-A373-E8F1D4DDD577}" srcOrd="1" destOrd="0" presId="urn:microsoft.com/office/officeart/2005/8/layout/chevron2"/>
    <dgm:cxn modelId="{F4BA7B3B-5BB7-44E4-8302-D5DE997602D5}" type="presParOf" srcId="{9A032EC9-BDAB-45A1-88FF-8B8DC994CF83}" destId="{828ABD92-46D7-486A-A0B8-8434CD9F71B2}" srcOrd="11" destOrd="0" presId="urn:microsoft.com/office/officeart/2005/8/layout/chevron2"/>
    <dgm:cxn modelId="{11CD9DCE-AA56-4EAD-9320-E5AF44D58CDF}" type="presParOf" srcId="{9A032EC9-BDAB-45A1-88FF-8B8DC994CF83}" destId="{F46299BD-CCAD-4687-AE13-66DD20A5F178}" srcOrd="12" destOrd="0" presId="urn:microsoft.com/office/officeart/2005/8/layout/chevron2"/>
    <dgm:cxn modelId="{718B1B1E-E04D-464E-B560-AA3528C6484A}" type="presParOf" srcId="{F46299BD-CCAD-4687-AE13-66DD20A5F178}" destId="{2CDD0EB3-4059-44EA-89E0-D61706433CB8}" srcOrd="0" destOrd="0" presId="urn:microsoft.com/office/officeart/2005/8/layout/chevron2"/>
    <dgm:cxn modelId="{40366627-9207-433E-AE12-D97D5198D71A}" type="presParOf" srcId="{F46299BD-CCAD-4687-AE13-66DD20A5F178}" destId="{9249DAC3-44F9-466F-BFD1-4A61DF741FB9}" srcOrd="1" destOrd="0" presId="urn:microsoft.com/office/officeart/2005/8/layout/chevron2"/>
    <dgm:cxn modelId="{92869A8F-B1AB-4D89-B018-7F054FAC738B}" type="presParOf" srcId="{9A032EC9-BDAB-45A1-88FF-8B8DC994CF83}" destId="{DA7690FB-C00C-46B6-82F2-E537DE1B0727}" srcOrd="13" destOrd="0" presId="urn:microsoft.com/office/officeart/2005/8/layout/chevron2"/>
    <dgm:cxn modelId="{27CF3B09-C6B6-43FC-ACB3-F49AA8865CF1}" type="presParOf" srcId="{9A032EC9-BDAB-45A1-88FF-8B8DC994CF83}" destId="{4CD33A5B-6E24-48AF-84A1-581CA898EAD3}" srcOrd="14" destOrd="0" presId="urn:microsoft.com/office/officeart/2005/8/layout/chevron2"/>
    <dgm:cxn modelId="{CAD95EFC-9A4D-4F12-AA5E-01BD3D9B230A}" type="presParOf" srcId="{4CD33A5B-6E24-48AF-84A1-581CA898EAD3}" destId="{A12E5489-0BF4-475D-A2D3-55F6C0B1CE03}" srcOrd="0" destOrd="0" presId="urn:microsoft.com/office/officeart/2005/8/layout/chevron2"/>
    <dgm:cxn modelId="{3DA55524-8D21-45E9-ACA3-FBEDA1ADC2CE}" type="presParOf" srcId="{4CD33A5B-6E24-48AF-84A1-581CA898EAD3}" destId="{59AB5D97-C440-4EAF-9D84-7617144722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87A3F4-C75F-4D14-A157-BF9423D6E4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74A6C38-24E0-4636-93F9-AB8FB17D0993}">
      <dgm:prSet phldrT="[Text]"/>
      <dgm:spPr/>
      <dgm:t>
        <a:bodyPr/>
        <a:lstStyle/>
        <a:p>
          <a:r>
            <a:rPr lang="en-US" dirty="0"/>
            <a:t>13</a:t>
          </a:r>
        </a:p>
      </dgm:t>
    </dgm:pt>
    <dgm:pt modelId="{E2A1FD55-4096-4D06-A001-91E6B2C2D252}" type="parTrans" cxnId="{7D8FD235-2725-45AB-A3CA-3D6A03D6ED20}">
      <dgm:prSet/>
      <dgm:spPr/>
      <dgm:t>
        <a:bodyPr/>
        <a:lstStyle/>
        <a:p>
          <a:endParaRPr lang="en-US"/>
        </a:p>
      </dgm:t>
    </dgm:pt>
    <dgm:pt modelId="{362335E7-CF4C-45EA-A092-A239D5BAC254}" type="sibTrans" cxnId="{7D8FD235-2725-45AB-A3CA-3D6A03D6ED20}">
      <dgm:prSet/>
      <dgm:spPr/>
      <dgm:t>
        <a:bodyPr/>
        <a:lstStyle/>
        <a:p>
          <a:endParaRPr lang="en-US"/>
        </a:p>
      </dgm:t>
    </dgm:pt>
    <dgm:pt modelId="{51B23DF8-A83D-4019-AB3C-F47BFA9C9981}">
      <dgm:prSet phldrT="[Text]" custT="1"/>
      <dgm:spPr/>
      <dgm:t>
        <a:bodyPr/>
        <a:lstStyle/>
        <a:p>
          <a:r>
            <a:rPr lang="en-US" sz="3200" dirty="0">
              <a:latin typeface="Rockwell" panose="02060603020205020403" pitchFamily="18" charset="0"/>
            </a:rPr>
            <a:t>Fix the Time to Which to Adjourn</a:t>
          </a:r>
        </a:p>
      </dgm:t>
    </dgm:pt>
    <dgm:pt modelId="{445F2AB4-31B5-41B7-BF69-45A9F84EA6E7}" type="parTrans" cxnId="{47290EA0-986C-40B9-90B0-D35DF4B77380}">
      <dgm:prSet/>
      <dgm:spPr/>
      <dgm:t>
        <a:bodyPr/>
        <a:lstStyle/>
        <a:p>
          <a:endParaRPr lang="en-US"/>
        </a:p>
      </dgm:t>
    </dgm:pt>
    <dgm:pt modelId="{7A1A6940-5B37-48A7-B7E4-B07D62726FE0}" type="sibTrans" cxnId="{47290EA0-986C-40B9-90B0-D35DF4B77380}">
      <dgm:prSet/>
      <dgm:spPr/>
      <dgm:t>
        <a:bodyPr/>
        <a:lstStyle/>
        <a:p>
          <a:endParaRPr lang="en-US"/>
        </a:p>
      </dgm:t>
    </dgm:pt>
    <dgm:pt modelId="{A9047EE3-C9A8-4751-8EDB-94C19B5CC779}">
      <dgm:prSet phldrT="[Text]"/>
      <dgm:spPr/>
      <dgm:t>
        <a:bodyPr/>
        <a:lstStyle/>
        <a:p>
          <a:r>
            <a:rPr lang="en-US" dirty="0"/>
            <a:t>12</a:t>
          </a:r>
        </a:p>
      </dgm:t>
    </dgm:pt>
    <dgm:pt modelId="{2561A5E2-0572-4509-848B-3E769C0C7D19}" type="parTrans" cxnId="{A70CC3D0-DF75-43AD-8897-1B61AF83F543}">
      <dgm:prSet/>
      <dgm:spPr/>
      <dgm:t>
        <a:bodyPr/>
        <a:lstStyle/>
        <a:p>
          <a:endParaRPr lang="en-US"/>
        </a:p>
      </dgm:t>
    </dgm:pt>
    <dgm:pt modelId="{A3A21332-60F2-47B3-92D4-3000A3AEF255}" type="sibTrans" cxnId="{A70CC3D0-DF75-43AD-8897-1B61AF83F543}">
      <dgm:prSet/>
      <dgm:spPr/>
      <dgm:t>
        <a:bodyPr/>
        <a:lstStyle/>
        <a:p>
          <a:endParaRPr lang="en-US"/>
        </a:p>
      </dgm:t>
    </dgm:pt>
    <dgm:pt modelId="{2B3D6716-4D4C-4173-BB0E-50817E6C3716}">
      <dgm:prSet phldrT="[Text]" custT="1"/>
      <dgm:spPr/>
      <dgm:t>
        <a:bodyPr/>
        <a:lstStyle/>
        <a:p>
          <a:r>
            <a:rPr lang="en-US" sz="3200" dirty="0">
              <a:latin typeface="Rockwell" panose="02060603020205020403" pitchFamily="18" charset="0"/>
            </a:rPr>
            <a:t>Adjourn</a:t>
          </a:r>
        </a:p>
      </dgm:t>
    </dgm:pt>
    <dgm:pt modelId="{3F3475B6-92B2-4467-BDEF-9178C3956DDF}" type="parTrans" cxnId="{55E2D725-94FE-4B0A-A2FC-63E069F82FCF}">
      <dgm:prSet/>
      <dgm:spPr/>
      <dgm:t>
        <a:bodyPr/>
        <a:lstStyle/>
        <a:p>
          <a:endParaRPr lang="en-US"/>
        </a:p>
      </dgm:t>
    </dgm:pt>
    <dgm:pt modelId="{7E0ADE22-50F5-45C0-AFDE-F743747D8623}" type="sibTrans" cxnId="{55E2D725-94FE-4B0A-A2FC-63E069F82FCF}">
      <dgm:prSet/>
      <dgm:spPr/>
      <dgm:t>
        <a:bodyPr/>
        <a:lstStyle/>
        <a:p>
          <a:endParaRPr lang="en-US"/>
        </a:p>
      </dgm:t>
    </dgm:pt>
    <dgm:pt modelId="{389B0FF8-1BD9-4CF0-A3CE-2320D595BE5A}">
      <dgm:prSet phldrT="[Text]"/>
      <dgm:spPr/>
      <dgm:t>
        <a:bodyPr/>
        <a:lstStyle/>
        <a:p>
          <a:r>
            <a:rPr lang="en-US" dirty="0"/>
            <a:t>11</a:t>
          </a:r>
        </a:p>
      </dgm:t>
    </dgm:pt>
    <dgm:pt modelId="{D8A7DCCE-9ED3-4AF4-BFFE-05C8ED4E166E}" type="parTrans" cxnId="{23AFCFD7-1DD6-4FBD-81C3-3D3B5162B22A}">
      <dgm:prSet/>
      <dgm:spPr/>
      <dgm:t>
        <a:bodyPr/>
        <a:lstStyle/>
        <a:p>
          <a:endParaRPr lang="en-US"/>
        </a:p>
      </dgm:t>
    </dgm:pt>
    <dgm:pt modelId="{C970CF91-DB44-4EF8-BE02-F20A674E53D4}" type="sibTrans" cxnId="{23AFCFD7-1DD6-4FBD-81C3-3D3B5162B22A}">
      <dgm:prSet/>
      <dgm:spPr/>
      <dgm:t>
        <a:bodyPr/>
        <a:lstStyle/>
        <a:p>
          <a:endParaRPr lang="en-US"/>
        </a:p>
      </dgm:t>
    </dgm:pt>
    <dgm:pt modelId="{358BB2E0-43ED-4760-B2A1-E8F8F5178E0C}">
      <dgm:prSet phldrT="[Text]" custT="1"/>
      <dgm:spPr/>
      <dgm:t>
        <a:bodyPr/>
        <a:lstStyle/>
        <a:p>
          <a:r>
            <a:rPr lang="en-US" sz="3200" dirty="0">
              <a:latin typeface="Rockwell" panose="02060603020205020403" pitchFamily="18" charset="0"/>
            </a:rPr>
            <a:t>Recess</a:t>
          </a:r>
        </a:p>
      </dgm:t>
    </dgm:pt>
    <dgm:pt modelId="{823A27F9-7ED2-471C-B745-D483D51092E4}" type="parTrans" cxnId="{40BF4785-48D8-4A57-BDC7-C0441906B1C1}">
      <dgm:prSet/>
      <dgm:spPr/>
      <dgm:t>
        <a:bodyPr/>
        <a:lstStyle/>
        <a:p>
          <a:endParaRPr lang="en-US"/>
        </a:p>
      </dgm:t>
    </dgm:pt>
    <dgm:pt modelId="{799675B2-DEAD-40BF-9BC2-09C1A1F973DE}" type="sibTrans" cxnId="{40BF4785-48D8-4A57-BDC7-C0441906B1C1}">
      <dgm:prSet/>
      <dgm:spPr/>
      <dgm:t>
        <a:bodyPr/>
        <a:lstStyle/>
        <a:p>
          <a:endParaRPr lang="en-US"/>
        </a:p>
      </dgm:t>
    </dgm:pt>
    <dgm:pt modelId="{09E5D85D-63E1-4263-9D34-1C91C18B95C0}">
      <dgm:prSet/>
      <dgm:spPr/>
      <dgm:t>
        <a:bodyPr/>
        <a:lstStyle/>
        <a:p>
          <a:r>
            <a:rPr lang="en-US" dirty="0"/>
            <a:t>10</a:t>
          </a:r>
        </a:p>
      </dgm:t>
    </dgm:pt>
    <dgm:pt modelId="{38E43657-019F-484F-9F35-5815FEC4D840}" type="parTrans" cxnId="{BF8CCC3E-1156-4E15-89AF-02C5E1B3D646}">
      <dgm:prSet/>
      <dgm:spPr/>
      <dgm:t>
        <a:bodyPr/>
        <a:lstStyle/>
        <a:p>
          <a:endParaRPr lang="en-US"/>
        </a:p>
      </dgm:t>
    </dgm:pt>
    <dgm:pt modelId="{B2E1E8F3-D0F8-445E-9B78-5C5B4AEFA6BD}" type="sibTrans" cxnId="{BF8CCC3E-1156-4E15-89AF-02C5E1B3D646}">
      <dgm:prSet/>
      <dgm:spPr/>
      <dgm:t>
        <a:bodyPr/>
        <a:lstStyle/>
        <a:p>
          <a:endParaRPr lang="en-US"/>
        </a:p>
      </dgm:t>
    </dgm:pt>
    <dgm:pt modelId="{6568C7AB-A2D5-4FE0-BA50-4ADDEE89B598}">
      <dgm:prSet/>
      <dgm:spPr/>
      <dgm:t>
        <a:bodyPr/>
        <a:lstStyle/>
        <a:p>
          <a:r>
            <a:rPr lang="en-US" dirty="0">
              <a:latin typeface="Rockwell" panose="02060603020205020403" pitchFamily="18" charset="0"/>
            </a:rPr>
            <a:t>9</a:t>
          </a:r>
        </a:p>
      </dgm:t>
    </dgm:pt>
    <dgm:pt modelId="{E765A78A-40CE-4A7B-B8AF-F09356F01237}" type="parTrans" cxnId="{7AE91C7E-29FD-463F-B42F-5FCAA7B1E635}">
      <dgm:prSet/>
      <dgm:spPr/>
      <dgm:t>
        <a:bodyPr/>
        <a:lstStyle/>
        <a:p>
          <a:endParaRPr lang="en-US"/>
        </a:p>
      </dgm:t>
    </dgm:pt>
    <dgm:pt modelId="{50E95D77-980E-4E5F-8C80-0C27EB1A91CB}" type="sibTrans" cxnId="{7AE91C7E-29FD-463F-B42F-5FCAA7B1E635}">
      <dgm:prSet/>
      <dgm:spPr/>
      <dgm:t>
        <a:bodyPr/>
        <a:lstStyle/>
        <a:p>
          <a:endParaRPr lang="en-US"/>
        </a:p>
      </dgm:t>
    </dgm:pt>
    <dgm:pt modelId="{30466C6F-7EB7-4761-8524-29CD1F79D0FB}">
      <dgm:prSet custT="1"/>
      <dgm:spPr/>
      <dgm:t>
        <a:bodyPr/>
        <a:lstStyle/>
        <a:p>
          <a:r>
            <a:rPr lang="en-US" sz="3200" dirty="0">
              <a:latin typeface="Rockwell" panose="02060603020205020403" pitchFamily="18" charset="0"/>
            </a:rPr>
            <a:t>Call for the Orders of the Day</a:t>
          </a:r>
        </a:p>
      </dgm:t>
    </dgm:pt>
    <dgm:pt modelId="{8DF6F71F-2DAA-473C-A9C4-525005E12FB7}" type="parTrans" cxnId="{2A82523D-D831-4A90-8071-907F76E0B5BE}">
      <dgm:prSet/>
      <dgm:spPr/>
      <dgm:t>
        <a:bodyPr/>
        <a:lstStyle/>
        <a:p>
          <a:endParaRPr lang="en-US"/>
        </a:p>
      </dgm:t>
    </dgm:pt>
    <dgm:pt modelId="{AC89BD3D-8E24-47F5-896E-69129DDD246F}" type="sibTrans" cxnId="{2A82523D-D831-4A90-8071-907F76E0B5BE}">
      <dgm:prSet/>
      <dgm:spPr/>
      <dgm:t>
        <a:bodyPr/>
        <a:lstStyle/>
        <a:p>
          <a:endParaRPr lang="en-US"/>
        </a:p>
      </dgm:t>
    </dgm:pt>
    <dgm:pt modelId="{E0372FFC-482D-40C2-BF27-1B5A6E03A2BC}">
      <dgm:prSet custT="1"/>
      <dgm:spPr/>
      <dgm:t>
        <a:bodyPr/>
        <a:lstStyle/>
        <a:p>
          <a:r>
            <a:rPr lang="en-US" sz="3200" dirty="0">
              <a:latin typeface="Rockwell" panose="02060603020205020403" pitchFamily="18" charset="0"/>
            </a:rPr>
            <a:t>Raise a Question of Privilege</a:t>
          </a:r>
        </a:p>
      </dgm:t>
    </dgm:pt>
    <dgm:pt modelId="{9F43BA96-CEDE-484F-AD76-C1CE56AE186C}" type="parTrans" cxnId="{03D6B981-33C0-42B3-8416-0C1E1D8CE757}">
      <dgm:prSet/>
      <dgm:spPr/>
      <dgm:t>
        <a:bodyPr/>
        <a:lstStyle/>
        <a:p>
          <a:endParaRPr lang="en-US"/>
        </a:p>
      </dgm:t>
    </dgm:pt>
    <dgm:pt modelId="{74F6736E-341A-45CF-8A8E-9F68456B816B}" type="sibTrans" cxnId="{03D6B981-33C0-42B3-8416-0C1E1D8CE757}">
      <dgm:prSet/>
      <dgm:spPr/>
      <dgm:t>
        <a:bodyPr/>
        <a:lstStyle/>
        <a:p>
          <a:endParaRPr lang="en-US"/>
        </a:p>
      </dgm:t>
    </dgm:pt>
    <dgm:pt modelId="{39A50ABE-BB88-4AEE-8C35-B3749376B16E}" type="pres">
      <dgm:prSet presAssocID="{0C87A3F4-C75F-4D14-A157-BF9423D6E421}" presName="linearFlow" presStyleCnt="0">
        <dgm:presLayoutVars>
          <dgm:dir/>
          <dgm:animLvl val="lvl"/>
          <dgm:resizeHandles val="exact"/>
        </dgm:presLayoutVars>
      </dgm:prSet>
      <dgm:spPr/>
    </dgm:pt>
    <dgm:pt modelId="{E8C2EAE4-8144-4CFE-BF6D-11847675CB52}" type="pres">
      <dgm:prSet presAssocID="{A74A6C38-24E0-4636-93F9-AB8FB17D0993}" presName="composite" presStyleCnt="0"/>
      <dgm:spPr/>
    </dgm:pt>
    <dgm:pt modelId="{29F5603D-FA7B-4CC4-9FDD-93CA01433FCE}" type="pres">
      <dgm:prSet presAssocID="{A74A6C38-24E0-4636-93F9-AB8FB17D0993}" presName="parentText" presStyleLbl="alignNode1" presStyleIdx="0" presStyleCnt="5">
        <dgm:presLayoutVars>
          <dgm:chMax val="1"/>
          <dgm:bulletEnabled val="1"/>
        </dgm:presLayoutVars>
      </dgm:prSet>
      <dgm:spPr/>
    </dgm:pt>
    <dgm:pt modelId="{E566812F-BB48-4CA7-8845-9F4CA98DD864}" type="pres">
      <dgm:prSet presAssocID="{A74A6C38-24E0-4636-93F9-AB8FB17D0993}" presName="descendantText" presStyleLbl="alignAcc1" presStyleIdx="0" presStyleCnt="5">
        <dgm:presLayoutVars>
          <dgm:bulletEnabled val="1"/>
        </dgm:presLayoutVars>
      </dgm:prSet>
      <dgm:spPr/>
    </dgm:pt>
    <dgm:pt modelId="{C0EF49B2-63D6-4CCD-8E5C-792054819689}" type="pres">
      <dgm:prSet presAssocID="{362335E7-CF4C-45EA-A092-A239D5BAC254}" presName="sp" presStyleCnt="0"/>
      <dgm:spPr/>
    </dgm:pt>
    <dgm:pt modelId="{D42D2DF1-ED73-4C0D-8700-666810993F04}" type="pres">
      <dgm:prSet presAssocID="{A9047EE3-C9A8-4751-8EDB-94C19B5CC779}" presName="composite" presStyleCnt="0"/>
      <dgm:spPr/>
    </dgm:pt>
    <dgm:pt modelId="{E0343453-2683-445A-AE4C-83EF5F64528D}" type="pres">
      <dgm:prSet presAssocID="{A9047EE3-C9A8-4751-8EDB-94C19B5CC779}" presName="parentText" presStyleLbl="alignNode1" presStyleIdx="1" presStyleCnt="5">
        <dgm:presLayoutVars>
          <dgm:chMax val="1"/>
          <dgm:bulletEnabled val="1"/>
        </dgm:presLayoutVars>
      </dgm:prSet>
      <dgm:spPr/>
    </dgm:pt>
    <dgm:pt modelId="{FC26DB56-9BD6-480D-BAE4-4749F3FC3AAD}" type="pres">
      <dgm:prSet presAssocID="{A9047EE3-C9A8-4751-8EDB-94C19B5CC779}" presName="descendantText" presStyleLbl="alignAcc1" presStyleIdx="1" presStyleCnt="5">
        <dgm:presLayoutVars>
          <dgm:bulletEnabled val="1"/>
        </dgm:presLayoutVars>
      </dgm:prSet>
      <dgm:spPr/>
    </dgm:pt>
    <dgm:pt modelId="{DE4B2402-3E6B-490D-A283-CC86BCEA4797}" type="pres">
      <dgm:prSet presAssocID="{A3A21332-60F2-47B3-92D4-3000A3AEF255}" presName="sp" presStyleCnt="0"/>
      <dgm:spPr/>
    </dgm:pt>
    <dgm:pt modelId="{A7E4AB8B-F73A-41C9-8E61-AFFADED42509}" type="pres">
      <dgm:prSet presAssocID="{389B0FF8-1BD9-4CF0-A3CE-2320D595BE5A}" presName="composite" presStyleCnt="0"/>
      <dgm:spPr/>
    </dgm:pt>
    <dgm:pt modelId="{1D36E076-6546-49D6-B99B-BFC064A294B8}" type="pres">
      <dgm:prSet presAssocID="{389B0FF8-1BD9-4CF0-A3CE-2320D595BE5A}" presName="parentText" presStyleLbl="alignNode1" presStyleIdx="2" presStyleCnt="5">
        <dgm:presLayoutVars>
          <dgm:chMax val="1"/>
          <dgm:bulletEnabled val="1"/>
        </dgm:presLayoutVars>
      </dgm:prSet>
      <dgm:spPr/>
    </dgm:pt>
    <dgm:pt modelId="{B21E14DC-0A4F-4552-8373-1723742C44C1}" type="pres">
      <dgm:prSet presAssocID="{389B0FF8-1BD9-4CF0-A3CE-2320D595BE5A}" presName="descendantText" presStyleLbl="alignAcc1" presStyleIdx="2" presStyleCnt="5" custLinFactNeighborX="0" custLinFactNeighborY="0">
        <dgm:presLayoutVars>
          <dgm:bulletEnabled val="1"/>
        </dgm:presLayoutVars>
      </dgm:prSet>
      <dgm:spPr/>
    </dgm:pt>
    <dgm:pt modelId="{4AEEC3D0-0819-4F8C-9F78-31884E0CBBE5}" type="pres">
      <dgm:prSet presAssocID="{C970CF91-DB44-4EF8-BE02-F20A674E53D4}" presName="sp" presStyleCnt="0"/>
      <dgm:spPr/>
    </dgm:pt>
    <dgm:pt modelId="{99BAB0B7-81AB-4397-BE55-982C51A7410A}" type="pres">
      <dgm:prSet presAssocID="{09E5D85D-63E1-4263-9D34-1C91C18B95C0}" presName="composite" presStyleCnt="0"/>
      <dgm:spPr/>
    </dgm:pt>
    <dgm:pt modelId="{CCFF4DE0-3B75-4FE8-ADBA-545BF9134672}" type="pres">
      <dgm:prSet presAssocID="{09E5D85D-63E1-4263-9D34-1C91C18B95C0}" presName="parentText" presStyleLbl="alignNode1" presStyleIdx="3" presStyleCnt="5" custLinFactNeighborY="0">
        <dgm:presLayoutVars>
          <dgm:chMax val="1"/>
          <dgm:bulletEnabled val="1"/>
        </dgm:presLayoutVars>
      </dgm:prSet>
      <dgm:spPr/>
    </dgm:pt>
    <dgm:pt modelId="{4783F860-39AA-4872-B156-F6871E0E1E9B}" type="pres">
      <dgm:prSet presAssocID="{09E5D85D-63E1-4263-9D34-1C91C18B95C0}" presName="descendantText" presStyleLbl="alignAcc1" presStyleIdx="3" presStyleCnt="5">
        <dgm:presLayoutVars>
          <dgm:bulletEnabled val="1"/>
        </dgm:presLayoutVars>
      </dgm:prSet>
      <dgm:spPr/>
    </dgm:pt>
    <dgm:pt modelId="{6E681F22-33E6-409B-9EFB-0B295E037A32}" type="pres">
      <dgm:prSet presAssocID="{B2E1E8F3-D0F8-445E-9B78-5C5B4AEFA6BD}" presName="sp" presStyleCnt="0"/>
      <dgm:spPr/>
    </dgm:pt>
    <dgm:pt modelId="{DEC4A82B-B6F9-4F13-81F2-3B927D7D5503}" type="pres">
      <dgm:prSet presAssocID="{6568C7AB-A2D5-4FE0-BA50-4ADDEE89B598}" presName="composite" presStyleCnt="0"/>
      <dgm:spPr/>
    </dgm:pt>
    <dgm:pt modelId="{26FF2AFE-E15E-41C8-9FBD-D7F839C769C1}" type="pres">
      <dgm:prSet presAssocID="{6568C7AB-A2D5-4FE0-BA50-4ADDEE89B598}" presName="parentText" presStyleLbl="alignNode1" presStyleIdx="4" presStyleCnt="5">
        <dgm:presLayoutVars>
          <dgm:chMax val="1"/>
          <dgm:bulletEnabled val="1"/>
        </dgm:presLayoutVars>
      </dgm:prSet>
      <dgm:spPr/>
    </dgm:pt>
    <dgm:pt modelId="{39E8580F-33CF-4196-96CA-7195925F6293}" type="pres">
      <dgm:prSet presAssocID="{6568C7AB-A2D5-4FE0-BA50-4ADDEE89B598}" presName="descendantText" presStyleLbl="alignAcc1" presStyleIdx="4" presStyleCnt="5">
        <dgm:presLayoutVars>
          <dgm:bulletEnabled val="1"/>
        </dgm:presLayoutVars>
      </dgm:prSet>
      <dgm:spPr/>
    </dgm:pt>
  </dgm:ptLst>
  <dgm:cxnLst>
    <dgm:cxn modelId="{F9FD9B1C-8F4F-45BF-85C8-DE4B45763AD0}" type="presOf" srcId="{E0372FFC-482D-40C2-BF27-1B5A6E03A2BC}" destId="{4783F860-39AA-4872-B156-F6871E0E1E9B}" srcOrd="0" destOrd="0" presId="urn:microsoft.com/office/officeart/2005/8/layout/chevron2"/>
    <dgm:cxn modelId="{55E2D725-94FE-4B0A-A2FC-63E069F82FCF}" srcId="{A9047EE3-C9A8-4751-8EDB-94C19B5CC779}" destId="{2B3D6716-4D4C-4173-BB0E-50817E6C3716}" srcOrd="0" destOrd="0" parTransId="{3F3475B6-92B2-4467-BDEF-9178C3956DDF}" sibTransId="{7E0ADE22-50F5-45C0-AFDE-F743747D8623}"/>
    <dgm:cxn modelId="{BC244B2A-1663-41A5-8CCE-CC9588F2BA82}" type="presOf" srcId="{A9047EE3-C9A8-4751-8EDB-94C19B5CC779}" destId="{E0343453-2683-445A-AE4C-83EF5F64528D}" srcOrd="0" destOrd="0" presId="urn:microsoft.com/office/officeart/2005/8/layout/chevron2"/>
    <dgm:cxn modelId="{E56AE02C-3B4D-440A-982E-F4FF4E4F58A7}" type="presOf" srcId="{2B3D6716-4D4C-4173-BB0E-50817E6C3716}" destId="{FC26DB56-9BD6-480D-BAE4-4749F3FC3AAD}" srcOrd="0" destOrd="0" presId="urn:microsoft.com/office/officeart/2005/8/layout/chevron2"/>
    <dgm:cxn modelId="{76055832-E172-4388-BA56-1B29ACC1B635}" type="presOf" srcId="{09E5D85D-63E1-4263-9D34-1C91C18B95C0}" destId="{CCFF4DE0-3B75-4FE8-ADBA-545BF9134672}" srcOrd="0" destOrd="0" presId="urn:microsoft.com/office/officeart/2005/8/layout/chevron2"/>
    <dgm:cxn modelId="{7D8FD235-2725-45AB-A3CA-3D6A03D6ED20}" srcId="{0C87A3F4-C75F-4D14-A157-BF9423D6E421}" destId="{A74A6C38-24E0-4636-93F9-AB8FB17D0993}" srcOrd="0" destOrd="0" parTransId="{E2A1FD55-4096-4D06-A001-91E6B2C2D252}" sibTransId="{362335E7-CF4C-45EA-A092-A239D5BAC254}"/>
    <dgm:cxn modelId="{2A82523D-D831-4A90-8071-907F76E0B5BE}" srcId="{6568C7AB-A2D5-4FE0-BA50-4ADDEE89B598}" destId="{30466C6F-7EB7-4761-8524-29CD1F79D0FB}" srcOrd="0" destOrd="0" parTransId="{8DF6F71F-2DAA-473C-A9C4-525005E12FB7}" sibTransId="{AC89BD3D-8E24-47F5-896E-69129DDD246F}"/>
    <dgm:cxn modelId="{BF8CCC3E-1156-4E15-89AF-02C5E1B3D646}" srcId="{0C87A3F4-C75F-4D14-A157-BF9423D6E421}" destId="{09E5D85D-63E1-4263-9D34-1C91C18B95C0}" srcOrd="3" destOrd="0" parTransId="{38E43657-019F-484F-9F35-5815FEC4D840}" sibTransId="{B2E1E8F3-D0F8-445E-9B78-5C5B4AEFA6BD}"/>
    <dgm:cxn modelId="{627D4366-C875-4192-9CFC-697328FAAD23}" type="presOf" srcId="{51B23DF8-A83D-4019-AB3C-F47BFA9C9981}" destId="{E566812F-BB48-4CA7-8845-9F4CA98DD864}" srcOrd="0" destOrd="0" presId="urn:microsoft.com/office/officeart/2005/8/layout/chevron2"/>
    <dgm:cxn modelId="{60788C67-88F4-47D9-804C-8448C6188512}" type="presOf" srcId="{389B0FF8-1BD9-4CF0-A3CE-2320D595BE5A}" destId="{1D36E076-6546-49D6-B99B-BFC064A294B8}" srcOrd="0" destOrd="0" presId="urn:microsoft.com/office/officeart/2005/8/layout/chevron2"/>
    <dgm:cxn modelId="{5D84CA50-649A-4074-9AD3-60A1600EC77E}" type="presOf" srcId="{30466C6F-7EB7-4761-8524-29CD1F79D0FB}" destId="{39E8580F-33CF-4196-96CA-7195925F6293}" srcOrd="0" destOrd="0" presId="urn:microsoft.com/office/officeart/2005/8/layout/chevron2"/>
    <dgm:cxn modelId="{8D407579-C6D3-40E6-B1B4-7F538C86822A}" type="presOf" srcId="{A74A6C38-24E0-4636-93F9-AB8FB17D0993}" destId="{29F5603D-FA7B-4CC4-9FDD-93CA01433FCE}" srcOrd="0" destOrd="0" presId="urn:microsoft.com/office/officeart/2005/8/layout/chevron2"/>
    <dgm:cxn modelId="{7AE91C7E-29FD-463F-B42F-5FCAA7B1E635}" srcId="{0C87A3F4-C75F-4D14-A157-BF9423D6E421}" destId="{6568C7AB-A2D5-4FE0-BA50-4ADDEE89B598}" srcOrd="4" destOrd="0" parTransId="{E765A78A-40CE-4A7B-B8AF-F09356F01237}" sibTransId="{50E95D77-980E-4E5F-8C80-0C27EB1A91CB}"/>
    <dgm:cxn modelId="{03D6B981-33C0-42B3-8416-0C1E1D8CE757}" srcId="{09E5D85D-63E1-4263-9D34-1C91C18B95C0}" destId="{E0372FFC-482D-40C2-BF27-1B5A6E03A2BC}" srcOrd="0" destOrd="0" parTransId="{9F43BA96-CEDE-484F-AD76-C1CE56AE186C}" sibTransId="{74F6736E-341A-45CF-8A8E-9F68456B816B}"/>
    <dgm:cxn modelId="{40BF4785-48D8-4A57-BDC7-C0441906B1C1}" srcId="{389B0FF8-1BD9-4CF0-A3CE-2320D595BE5A}" destId="{358BB2E0-43ED-4760-B2A1-E8F8F5178E0C}" srcOrd="0" destOrd="0" parTransId="{823A27F9-7ED2-471C-B745-D483D51092E4}" sibTransId="{799675B2-DEAD-40BF-9BC2-09C1A1F973DE}"/>
    <dgm:cxn modelId="{6E59BD98-89DD-47DC-9D2D-ACC9CE864C83}" type="presOf" srcId="{0C87A3F4-C75F-4D14-A157-BF9423D6E421}" destId="{39A50ABE-BB88-4AEE-8C35-B3749376B16E}" srcOrd="0" destOrd="0" presId="urn:microsoft.com/office/officeart/2005/8/layout/chevron2"/>
    <dgm:cxn modelId="{47290EA0-986C-40B9-90B0-D35DF4B77380}" srcId="{A74A6C38-24E0-4636-93F9-AB8FB17D0993}" destId="{51B23DF8-A83D-4019-AB3C-F47BFA9C9981}" srcOrd="0" destOrd="0" parTransId="{445F2AB4-31B5-41B7-BF69-45A9F84EA6E7}" sibTransId="{7A1A6940-5B37-48A7-B7E4-B07D62726FE0}"/>
    <dgm:cxn modelId="{8D346EAB-3EB4-49A9-94D2-361C101167F5}" type="presOf" srcId="{358BB2E0-43ED-4760-B2A1-E8F8F5178E0C}" destId="{B21E14DC-0A4F-4552-8373-1723742C44C1}" srcOrd="0" destOrd="0" presId="urn:microsoft.com/office/officeart/2005/8/layout/chevron2"/>
    <dgm:cxn modelId="{2FBE74AC-BBE2-48A6-81D8-2E6915CD5E32}" type="presOf" srcId="{6568C7AB-A2D5-4FE0-BA50-4ADDEE89B598}" destId="{26FF2AFE-E15E-41C8-9FBD-D7F839C769C1}" srcOrd="0" destOrd="0" presId="urn:microsoft.com/office/officeart/2005/8/layout/chevron2"/>
    <dgm:cxn modelId="{A70CC3D0-DF75-43AD-8897-1B61AF83F543}" srcId="{0C87A3F4-C75F-4D14-A157-BF9423D6E421}" destId="{A9047EE3-C9A8-4751-8EDB-94C19B5CC779}" srcOrd="1" destOrd="0" parTransId="{2561A5E2-0572-4509-848B-3E769C0C7D19}" sibTransId="{A3A21332-60F2-47B3-92D4-3000A3AEF255}"/>
    <dgm:cxn modelId="{23AFCFD7-1DD6-4FBD-81C3-3D3B5162B22A}" srcId="{0C87A3F4-C75F-4D14-A157-BF9423D6E421}" destId="{389B0FF8-1BD9-4CF0-A3CE-2320D595BE5A}" srcOrd="2" destOrd="0" parTransId="{D8A7DCCE-9ED3-4AF4-BFFE-05C8ED4E166E}" sibTransId="{C970CF91-DB44-4EF8-BE02-F20A674E53D4}"/>
    <dgm:cxn modelId="{514966E7-82FE-4B77-87FE-62765C185321}" type="presParOf" srcId="{39A50ABE-BB88-4AEE-8C35-B3749376B16E}" destId="{E8C2EAE4-8144-4CFE-BF6D-11847675CB52}" srcOrd="0" destOrd="0" presId="urn:microsoft.com/office/officeart/2005/8/layout/chevron2"/>
    <dgm:cxn modelId="{9D6FA447-B79B-439A-B0B4-B2C0CA77B043}" type="presParOf" srcId="{E8C2EAE4-8144-4CFE-BF6D-11847675CB52}" destId="{29F5603D-FA7B-4CC4-9FDD-93CA01433FCE}" srcOrd="0" destOrd="0" presId="urn:microsoft.com/office/officeart/2005/8/layout/chevron2"/>
    <dgm:cxn modelId="{ECC5ED59-108C-49BF-99B8-C7E008E308BD}" type="presParOf" srcId="{E8C2EAE4-8144-4CFE-BF6D-11847675CB52}" destId="{E566812F-BB48-4CA7-8845-9F4CA98DD864}" srcOrd="1" destOrd="0" presId="urn:microsoft.com/office/officeart/2005/8/layout/chevron2"/>
    <dgm:cxn modelId="{2DD47642-4C84-4764-A4A3-AD65684AC04A}" type="presParOf" srcId="{39A50ABE-BB88-4AEE-8C35-B3749376B16E}" destId="{C0EF49B2-63D6-4CCD-8E5C-792054819689}" srcOrd="1" destOrd="0" presId="urn:microsoft.com/office/officeart/2005/8/layout/chevron2"/>
    <dgm:cxn modelId="{21A23E45-CA71-4CF1-B71D-F21530F621D2}" type="presParOf" srcId="{39A50ABE-BB88-4AEE-8C35-B3749376B16E}" destId="{D42D2DF1-ED73-4C0D-8700-666810993F04}" srcOrd="2" destOrd="0" presId="urn:microsoft.com/office/officeart/2005/8/layout/chevron2"/>
    <dgm:cxn modelId="{9AC6D73D-5FE5-4486-921A-E99D0D58E55D}" type="presParOf" srcId="{D42D2DF1-ED73-4C0D-8700-666810993F04}" destId="{E0343453-2683-445A-AE4C-83EF5F64528D}" srcOrd="0" destOrd="0" presId="urn:microsoft.com/office/officeart/2005/8/layout/chevron2"/>
    <dgm:cxn modelId="{F65DC2DB-1302-4DB2-ADBA-73A932E20659}" type="presParOf" srcId="{D42D2DF1-ED73-4C0D-8700-666810993F04}" destId="{FC26DB56-9BD6-480D-BAE4-4749F3FC3AAD}" srcOrd="1" destOrd="0" presId="urn:microsoft.com/office/officeart/2005/8/layout/chevron2"/>
    <dgm:cxn modelId="{BA555B61-15A3-4A2F-B39F-DADA315C2A45}" type="presParOf" srcId="{39A50ABE-BB88-4AEE-8C35-B3749376B16E}" destId="{DE4B2402-3E6B-490D-A283-CC86BCEA4797}" srcOrd="3" destOrd="0" presId="urn:microsoft.com/office/officeart/2005/8/layout/chevron2"/>
    <dgm:cxn modelId="{A8316B4F-D67B-4F39-9AA2-3C167776F514}" type="presParOf" srcId="{39A50ABE-BB88-4AEE-8C35-B3749376B16E}" destId="{A7E4AB8B-F73A-41C9-8E61-AFFADED42509}" srcOrd="4" destOrd="0" presId="urn:microsoft.com/office/officeart/2005/8/layout/chevron2"/>
    <dgm:cxn modelId="{84557DCE-8EA4-4D3D-9C43-39C2F5F9F8F6}" type="presParOf" srcId="{A7E4AB8B-F73A-41C9-8E61-AFFADED42509}" destId="{1D36E076-6546-49D6-B99B-BFC064A294B8}" srcOrd="0" destOrd="0" presId="urn:microsoft.com/office/officeart/2005/8/layout/chevron2"/>
    <dgm:cxn modelId="{4229BC1C-A7CA-4865-89C8-36ED213306D4}" type="presParOf" srcId="{A7E4AB8B-F73A-41C9-8E61-AFFADED42509}" destId="{B21E14DC-0A4F-4552-8373-1723742C44C1}" srcOrd="1" destOrd="0" presId="urn:microsoft.com/office/officeart/2005/8/layout/chevron2"/>
    <dgm:cxn modelId="{6D48FD00-5219-46C1-B19A-72587EB48853}" type="presParOf" srcId="{39A50ABE-BB88-4AEE-8C35-B3749376B16E}" destId="{4AEEC3D0-0819-4F8C-9F78-31884E0CBBE5}" srcOrd="5" destOrd="0" presId="urn:microsoft.com/office/officeart/2005/8/layout/chevron2"/>
    <dgm:cxn modelId="{C7524F6E-B54D-4F7C-AB42-10E301E08E4D}" type="presParOf" srcId="{39A50ABE-BB88-4AEE-8C35-B3749376B16E}" destId="{99BAB0B7-81AB-4397-BE55-982C51A7410A}" srcOrd="6" destOrd="0" presId="urn:microsoft.com/office/officeart/2005/8/layout/chevron2"/>
    <dgm:cxn modelId="{57394E45-D183-4435-8617-0C0A4F9BCDE6}" type="presParOf" srcId="{99BAB0B7-81AB-4397-BE55-982C51A7410A}" destId="{CCFF4DE0-3B75-4FE8-ADBA-545BF9134672}" srcOrd="0" destOrd="0" presId="urn:microsoft.com/office/officeart/2005/8/layout/chevron2"/>
    <dgm:cxn modelId="{F729D316-2839-4701-BBFD-5E53F491CB09}" type="presParOf" srcId="{99BAB0B7-81AB-4397-BE55-982C51A7410A}" destId="{4783F860-39AA-4872-B156-F6871E0E1E9B}" srcOrd="1" destOrd="0" presId="urn:microsoft.com/office/officeart/2005/8/layout/chevron2"/>
    <dgm:cxn modelId="{A37DB3D2-365E-40CC-B5B6-54D9F810C10B}" type="presParOf" srcId="{39A50ABE-BB88-4AEE-8C35-B3749376B16E}" destId="{6E681F22-33E6-409B-9EFB-0B295E037A32}" srcOrd="7" destOrd="0" presId="urn:microsoft.com/office/officeart/2005/8/layout/chevron2"/>
    <dgm:cxn modelId="{9AEBCEAE-77E5-4B51-B737-89E402B40BE1}" type="presParOf" srcId="{39A50ABE-BB88-4AEE-8C35-B3749376B16E}" destId="{DEC4A82B-B6F9-4F13-81F2-3B927D7D5503}" srcOrd="8" destOrd="0" presId="urn:microsoft.com/office/officeart/2005/8/layout/chevron2"/>
    <dgm:cxn modelId="{E11DB22F-3C2F-469F-B032-3723D7884173}" type="presParOf" srcId="{DEC4A82B-B6F9-4F13-81F2-3B927D7D5503}" destId="{26FF2AFE-E15E-41C8-9FBD-D7F839C769C1}" srcOrd="0" destOrd="0" presId="urn:microsoft.com/office/officeart/2005/8/layout/chevron2"/>
    <dgm:cxn modelId="{4FD67134-DC85-4E44-9EAF-B934E04F68AB}" type="presParOf" srcId="{DEC4A82B-B6F9-4F13-81F2-3B927D7D5503}" destId="{39E8580F-33CF-4196-96CA-7195925F629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12811-CB59-41E7-945E-EEC6E4460F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B53150-3D6F-403E-B762-726C703A3060}">
      <dgm:prSet phldrT="[Text]" custT="1"/>
      <dgm:spPr/>
      <dgm:t>
        <a:bodyPr/>
        <a:lstStyle/>
        <a:p>
          <a:r>
            <a:rPr lang="en-US" sz="1800" dirty="0">
              <a:latin typeface="+mn-lt"/>
            </a:rPr>
            <a:t>8</a:t>
          </a:r>
        </a:p>
      </dgm:t>
    </dgm:pt>
    <dgm:pt modelId="{3255FBD0-65A0-4747-ABED-9EC35E1C4C4F}" type="parTrans" cxnId="{F19B36F7-02F8-4E55-916D-1BFC7A044CBD}">
      <dgm:prSet/>
      <dgm:spPr/>
      <dgm:t>
        <a:bodyPr/>
        <a:lstStyle/>
        <a:p>
          <a:endParaRPr lang="en-US" sz="1800">
            <a:latin typeface="+mn-lt"/>
          </a:endParaRPr>
        </a:p>
      </dgm:t>
    </dgm:pt>
    <dgm:pt modelId="{90D6B2B9-F2CB-4806-A05C-F61B044B5609}" type="sibTrans" cxnId="{F19B36F7-02F8-4E55-916D-1BFC7A044CBD}">
      <dgm:prSet/>
      <dgm:spPr/>
      <dgm:t>
        <a:bodyPr/>
        <a:lstStyle/>
        <a:p>
          <a:endParaRPr lang="en-US" sz="1800">
            <a:latin typeface="+mn-lt"/>
          </a:endParaRPr>
        </a:p>
      </dgm:t>
    </dgm:pt>
    <dgm:pt modelId="{65277B1D-0237-470D-9EE4-03A7A73667FE}">
      <dgm:prSet phldrT="[Text]" custT="1"/>
      <dgm:spPr/>
      <dgm:t>
        <a:bodyPr/>
        <a:lstStyle/>
        <a:p>
          <a:r>
            <a:rPr lang="en-US" sz="1800" dirty="0">
              <a:latin typeface="Rockwell" panose="02060603020205020403" pitchFamily="18" charset="0"/>
            </a:rPr>
            <a:t>Lay on the table</a:t>
          </a:r>
        </a:p>
      </dgm:t>
    </dgm:pt>
    <dgm:pt modelId="{4BEF74EA-731A-4364-ADFF-263D9DEA5FE9}" type="parTrans" cxnId="{6C54448A-8796-4F71-8F8C-F320EA09852C}">
      <dgm:prSet/>
      <dgm:spPr/>
      <dgm:t>
        <a:bodyPr/>
        <a:lstStyle/>
        <a:p>
          <a:endParaRPr lang="en-US" sz="1800">
            <a:latin typeface="+mn-lt"/>
          </a:endParaRPr>
        </a:p>
      </dgm:t>
    </dgm:pt>
    <dgm:pt modelId="{2BE26F25-3444-4C15-98ED-CE38EC9B6078}" type="sibTrans" cxnId="{6C54448A-8796-4F71-8F8C-F320EA09852C}">
      <dgm:prSet/>
      <dgm:spPr/>
      <dgm:t>
        <a:bodyPr/>
        <a:lstStyle/>
        <a:p>
          <a:endParaRPr lang="en-US" sz="1800">
            <a:latin typeface="+mn-lt"/>
          </a:endParaRPr>
        </a:p>
      </dgm:t>
    </dgm:pt>
    <dgm:pt modelId="{81FDFAC9-1782-407B-A28B-498ED783385A}">
      <dgm:prSet phldrT="[Text]" custT="1"/>
      <dgm:spPr/>
      <dgm:t>
        <a:bodyPr/>
        <a:lstStyle/>
        <a:p>
          <a:r>
            <a:rPr lang="en-US" sz="1800" dirty="0">
              <a:latin typeface="+mn-lt"/>
            </a:rPr>
            <a:t>7</a:t>
          </a:r>
        </a:p>
      </dgm:t>
    </dgm:pt>
    <dgm:pt modelId="{CD697C0B-E899-4E49-B36E-406940F0E537}" type="parTrans" cxnId="{48212073-0979-4B30-9095-998B793E3664}">
      <dgm:prSet/>
      <dgm:spPr/>
      <dgm:t>
        <a:bodyPr/>
        <a:lstStyle/>
        <a:p>
          <a:endParaRPr lang="en-US" sz="1800">
            <a:latin typeface="+mn-lt"/>
          </a:endParaRPr>
        </a:p>
      </dgm:t>
    </dgm:pt>
    <dgm:pt modelId="{F1A19E46-6B87-4C7C-86CF-94BE3408B566}" type="sibTrans" cxnId="{48212073-0979-4B30-9095-998B793E3664}">
      <dgm:prSet/>
      <dgm:spPr/>
      <dgm:t>
        <a:bodyPr/>
        <a:lstStyle/>
        <a:p>
          <a:endParaRPr lang="en-US" sz="1800">
            <a:latin typeface="+mn-lt"/>
          </a:endParaRPr>
        </a:p>
      </dgm:t>
    </dgm:pt>
    <dgm:pt modelId="{67FF0D21-1D1B-4E21-BE94-2BC69B500753}">
      <dgm:prSet phldrT="[Text]" custT="1"/>
      <dgm:spPr/>
      <dgm:t>
        <a:bodyPr/>
        <a:lstStyle/>
        <a:p>
          <a:r>
            <a:rPr lang="en-US" sz="1800" dirty="0">
              <a:latin typeface="+mn-lt"/>
            </a:rPr>
            <a:t>6</a:t>
          </a:r>
        </a:p>
      </dgm:t>
    </dgm:pt>
    <dgm:pt modelId="{A5356EC3-E37C-4AA8-95F0-327AD5A46A5B}" type="parTrans" cxnId="{4BBB9F90-04FA-4002-8C6B-B1BE0F24EF8C}">
      <dgm:prSet/>
      <dgm:spPr/>
      <dgm:t>
        <a:bodyPr/>
        <a:lstStyle/>
        <a:p>
          <a:endParaRPr lang="en-US" sz="1800">
            <a:latin typeface="+mn-lt"/>
          </a:endParaRPr>
        </a:p>
      </dgm:t>
    </dgm:pt>
    <dgm:pt modelId="{A8C7A6DB-037A-4D16-AF4A-EFA004EBCC76}" type="sibTrans" cxnId="{4BBB9F90-04FA-4002-8C6B-B1BE0F24EF8C}">
      <dgm:prSet/>
      <dgm:spPr/>
      <dgm:t>
        <a:bodyPr/>
        <a:lstStyle/>
        <a:p>
          <a:endParaRPr lang="en-US" sz="1800">
            <a:latin typeface="+mn-lt"/>
          </a:endParaRPr>
        </a:p>
      </dgm:t>
    </dgm:pt>
    <dgm:pt modelId="{E55CF083-4F63-4FEE-B62A-DCD14221DD7F}">
      <dgm:prSet phldrT="[Text]" custT="1"/>
      <dgm:spPr/>
      <dgm:t>
        <a:bodyPr/>
        <a:lstStyle/>
        <a:p>
          <a:r>
            <a:rPr lang="en-US" sz="1800" dirty="0">
              <a:latin typeface="Rockwell" panose="02060603020205020403" pitchFamily="18" charset="0"/>
            </a:rPr>
            <a:t>Limit or Extend the Limits of Debate</a:t>
          </a:r>
        </a:p>
      </dgm:t>
    </dgm:pt>
    <dgm:pt modelId="{E6210675-F32D-45BA-9A4B-4DF311C17B7C}" type="parTrans" cxnId="{A5C7294F-BD67-4C8B-B638-5C0DAF989FAF}">
      <dgm:prSet/>
      <dgm:spPr/>
      <dgm:t>
        <a:bodyPr/>
        <a:lstStyle/>
        <a:p>
          <a:endParaRPr lang="en-US" sz="1800">
            <a:latin typeface="+mn-lt"/>
          </a:endParaRPr>
        </a:p>
      </dgm:t>
    </dgm:pt>
    <dgm:pt modelId="{564B2F1D-D7FF-41FC-892D-A180F0B62B3D}" type="sibTrans" cxnId="{A5C7294F-BD67-4C8B-B638-5C0DAF989FAF}">
      <dgm:prSet/>
      <dgm:spPr/>
      <dgm:t>
        <a:bodyPr/>
        <a:lstStyle/>
        <a:p>
          <a:endParaRPr lang="en-US" sz="1800">
            <a:latin typeface="+mn-lt"/>
          </a:endParaRPr>
        </a:p>
      </dgm:t>
    </dgm:pt>
    <dgm:pt modelId="{F33ADC4A-266F-45B2-B436-50FDA47CA668}">
      <dgm:prSet custT="1"/>
      <dgm:spPr/>
      <dgm:t>
        <a:bodyPr/>
        <a:lstStyle/>
        <a:p>
          <a:r>
            <a:rPr lang="en-US" sz="1800" dirty="0">
              <a:latin typeface="+mn-lt"/>
            </a:rPr>
            <a:t>5</a:t>
          </a:r>
        </a:p>
      </dgm:t>
    </dgm:pt>
    <dgm:pt modelId="{A6D2E411-47B4-41BD-AD1D-34F7762A4D69}" type="parTrans" cxnId="{FD05E44E-1EF0-49D7-AA0F-D9B1CDD21729}">
      <dgm:prSet/>
      <dgm:spPr/>
      <dgm:t>
        <a:bodyPr/>
        <a:lstStyle/>
        <a:p>
          <a:endParaRPr lang="en-US" sz="1800">
            <a:latin typeface="+mn-lt"/>
          </a:endParaRPr>
        </a:p>
      </dgm:t>
    </dgm:pt>
    <dgm:pt modelId="{2C2FB845-6981-4D7C-AF1B-FAE69E81C560}" type="sibTrans" cxnId="{FD05E44E-1EF0-49D7-AA0F-D9B1CDD21729}">
      <dgm:prSet/>
      <dgm:spPr/>
      <dgm:t>
        <a:bodyPr/>
        <a:lstStyle/>
        <a:p>
          <a:endParaRPr lang="en-US" sz="1800">
            <a:latin typeface="+mn-lt"/>
          </a:endParaRPr>
        </a:p>
      </dgm:t>
    </dgm:pt>
    <dgm:pt modelId="{5566C8BA-F2A7-412D-882F-5D91522805BF}">
      <dgm:prSet custT="1"/>
      <dgm:spPr/>
      <dgm:t>
        <a:bodyPr/>
        <a:lstStyle/>
        <a:p>
          <a:r>
            <a:rPr lang="en-US" sz="1800" dirty="0">
              <a:latin typeface="+mn-lt"/>
            </a:rPr>
            <a:t>4</a:t>
          </a:r>
        </a:p>
      </dgm:t>
    </dgm:pt>
    <dgm:pt modelId="{1C06C84D-6CE2-495E-A3D5-5104F3380E22}" type="parTrans" cxnId="{7EC6FA86-3C18-40FC-A9E6-19186F5A6DEC}">
      <dgm:prSet/>
      <dgm:spPr/>
      <dgm:t>
        <a:bodyPr/>
        <a:lstStyle/>
        <a:p>
          <a:endParaRPr lang="en-US" sz="1800">
            <a:latin typeface="+mn-lt"/>
          </a:endParaRPr>
        </a:p>
      </dgm:t>
    </dgm:pt>
    <dgm:pt modelId="{F7745583-598E-4F30-8FE6-4C4829921008}" type="sibTrans" cxnId="{7EC6FA86-3C18-40FC-A9E6-19186F5A6DEC}">
      <dgm:prSet/>
      <dgm:spPr/>
      <dgm:t>
        <a:bodyPr/>
        <a:lstStyle/>
        <a:p>
          <a:endParaRPr lang="en-US" sz="1800">
            <a:latin typeface="+mn-lt"/>
          </a:endParaRPr>
        </a:p>
      </dgm:t>
    </dgm:pt>
    <dgm:pt modelId="{8B0122BF-DC06-44CA-843C-442829212217}">
      <dgm:prSet custT="1"/>
      <dgm:spPr/>
      <dgm:t>
        <a:bodyPr/>
        <a:lstStyle/>
        <a:p>
          <a:r>
            <a:rPr lang="en-US" sz="1800" dirty="0">
              <a:latin typeface="+mn-lt"/>
            </a:rPr>
            <a:t>3</a:t>
          </a:r>
        </a:p>
      </dgm:t>
    </dgm:pt>
    <dgm:pt modelId="{6249D6F0-475A-493F-927E-B42B5726B6D5}" type="parTrans" cxnId="{69281104-ECA8-4502-8747-F5DEB38594DD}">
      <dgm:prSet/>
      <dgm:spPr/>
      <dgm:t>
        <a:bodyPr/>
        <a:lstStyle/>
        <a:p>
          <a:endParaRPr lang="en-US" sz="1800">
            <a:latin typeface="+mn-lt"/>
          </a:endParaRPr>
        </a:p>
      </dgm:t>
    </dgm:pt>
    <dgm:pt modelId="{AB7DDDAB-52E0-48DB-986F-04ECAEC27D82}" type="sibTrans" cxnId="{69281104-ECA8-4502-8747-F5DEB38594DD}">
      <dgm:prSet/>
      <dgm:spPr/>
      <dgm:t>
        <a:bodyPr/>
        <a:lstStyle/>
        <a:p>
          <a:endParaRPr lang="en-US" sz="1800">
            <a:latin typeface="+mn-lt"/>
          </a:endParaRPr>
        </a:p>
      </dgm:t>
    </dgm:pt>
    <dgm:pt modelId="{89E1E617-D509-4D86-8492-5F7B0B24BE32}">
      <dgm:prSet custT="1"/>
      <dgm:spPr/>
      <dgm:t>
        <a:bodyPr/>
        <a:lstStyle/>
        <a:p>
          <a:r>
            <a:rPr lang="en-US" sz="1800" dirty="0">
              <a:latin typeface="+mn-lt"/>
            </a:rPr>
            <a:t>2</a:t>
          </a:r>
        </a:p>
      </dgm:t>
    </dgm:pt>
    <dgm:pt modelId="{1E9459F5-B4A3-40D8-92C2-0039325792EC}" type="parTrans" cxnId="{33D1956E-25AA-481A-BF3C-87899DDEAB92}">
      <dgm:prSet/>
      <dgm:spPr/>
      <dgm:t>
        <a:bodyPr/>
        <a:lstStyle/>
        <a:p>
          <a:endParaRPr lang="en-US" sz="1800">
            <a:latin typeface="+mn-lt"/>
          </a:endParaRPr>
        </a:p>
      </dgm:t>
    </dgm:pt>
    <dgm:pt modelId="{1996FB9D-8414-4783-9372-3CE8590ED77B}" type="sibTrans" cxnId="{33D1956E-25AA-481A-BF3C-87899DDEAB92}">
      <dgm:prSet/>
      <dgm:spPr/>
      <dgm:t>
        <a:bodyPr/>
        <a:lstStyle/>
        <a:p>
          <a:endParaRPr lang="en-US" sz="1800">
            <a:latin typeface="+mn-lt"/>
          </a:endParaRPr>
        </a:p>
      </dgm:t>
    </dgm:pt>
    <dgm:pt modelId="{67D75C1A-4AA8-4FB1-A8E2-A430362D45AA}">
      <dgm:prSet custT="1"/>
      <dgm:spPr/>
      <dgm:t>
        <a:bodyPr/>
        <a:lstStyle/>
        <a:p>
          <a:r>
            <a:rPr lang="en-US" sz="1800" dirty="0">
              <a:latin typeface="+mn-lt"/>
            </a:rPr>
            <a:t>1</a:t>
          </a:r>
        </a:p>
      </dgm:t>
    </dgm:pt>
    <dgm:pt modelId="{086E32DD-B00E-48E6-AE4D-473EB4502910}" type="parTrans" cxnId="{2BC0802D-49C1-4280-9C4D-4BDA3F253C88}">
      <dgm:prSet/>
      <dgm:spPr/>
      <dgm:t>
        <a:bodyPr/>
        <a:lstStyle/>
        <a:p>
          <a:endParaRPr lang="en-US" sz="1800">
            <a:latin typeface="+mn-lt"/>
          </a:endParaRPr>
        </a:p>
      </dgm:t>
    </dgm:pt>
    <dgm:pt modelId="{D4FB69EE-537F-4A01-B44F-8E928DDF5C0C}" type="sibTrans" cxnId="{2BC0802D-49C1-4280-9C4D-4BDA3F253C88}">
      <dgm:prSet/>
      <dgm:spPr/>
      <dgm:t>
        <a:bodyPr/>
        <a:lstStyle/>
        <a:p>
          <a:endParaRPr lang="en-US" sz="1800">
            <a:latin typeface="+mn-lt"/>
          </a:endParaRPr>
        </a:p>
      </dgm:t>
    </dgm:pt>
    <dgm:pt modelId="{83A295CD-09B4-4C3D-AE4E-B6A83066B6B8}">
      <dgm:prSet custT="1"/>
      <dgm:spPr/>
      <dgm:t>
        <a:bodyPr/>
        <a:lstStyle/>
        <a:p>
          <a:r>
            <a:rPr lang="en-US" sz="3200" b="1" dirty="0">
              <a:latin typeface="Rockwell" panose="02060603020205020403" pitchFamily="18" charset="0"/>
            </a:rPr>
            <a:t>Main Motion</a:t>
          </a:r>
        </a:p>
      </dgm:t>
    </dgm:pt>
    <dgm:pt modelId="{6B700DF4-34F5-4E1F-940D-42891484B6A1}" type="parTrans" cxnId="{DE3AB92A-93CC-474A-8588-119A157C8B2A}">
      <dgm:prSet/>
      <dgm:spPr/>
      <dgm:t>
        <a:bodyPr/>
        <a:lstStyle/>
        <a:p>
          <a:endParaRPr lang="en-US" sz="1800">
            <a:latin typeface="+mn-lt"/>
          </a:endParaRPr>
        </a:p>
      </dgm:t>
    </dgm:pt>
    <dgm:pt modelId="{1649D14D-6CC9-48BA-A3E2-C7B6C3A28389}" type="sibTrans" cxnId="{DE3AB92A-93CC-474A-8588-119A157C8B2A}">
      <dgm:prSet/>
      <dgm:spPr/>
      <dgm:t>
        <a:bodyPr/>
        <a:lstStyle/>
        <a:p>
          <a:endParaRPr lang="en-US" sz="1800">
            <a:latin typeface="+mn-lt"/>
          </a:endParaRPr>
        </a:p>
      </dgm:t>
    </dgm:pt>
    <dgm:pt modelId="{C87CBBB1-5673-4FC0-A18D-DF0BDA3917F1}">
      <dgm:prSet custT="1"/>
      <dgm:spPr/>
      <dgm:t>
        <a:bodyPr/>
        <a:lstStyle/>
        <a:p>
          <a:r>
            <a:rPr lang="en-US" sz="1800" dirty="0">
              <a:latin typeface="Rockwell" panose="02060603020205020403" pitchFamily="18" charset="0"/>
            </a:rPr>
            <a:t>Postpone Indefinitely</a:t>
          </a:r>
        </a:p>
      </dgm:t>
    </dgm:pt>
    <dgm:pt modelId="{6343A7B0-CACB-4301-9157-25D315171DF5}" type="parTrans" cxnId="{1548E1DB-644E-458E-B443-B677A0B76E74}">
      <dgm:prSet/>
      <dgm:spPr/>
      <dgm:t>
        <a:bodyPr/>
        <a:lstStyle/>
        <a:p>
          <a:endParaRPr lang="en-US"/>
        </a:p>
      </dgm:t>
    </dgm:pt>
    <dgm:pt modelId="{83EFB415-EBFE-47BB-B6EC-417B4608B69A}" type="sibTrans" cxnId="{1548E1DB-644E-458E-B443-B677A0B76E74}">
      <dgm:prSet/>
      <dgm:spPr/>
      <dgm:t>
        <a:bodyPr/>
        <a:lstStyle/>
        <a:p>
          <a:endParaRPr lang="en-US"/>
        </a:p>
      </dgm:t>
    </dgm:pt>
    <dgm:pt modelId="{4760C1CA-6F58-4ACD-B1AC-0A45381E1E54}">
      <dgm:prSet custT="1"/>
      <dgm:spPr/>
      <dgm:t>
        <a:bodyPr/>
        <a:lstStyle/>
        <a:p>
          <a:r>
            <a:rPr lang="en-US" sz="1800" dirty="0">
              <a:latin typeface="Rockwell" panose="02060603020205020403" pitchFamily="18" charset="0"/>
            </a:rPr>
            <a:t>Previous Question</a:t>
          </a:r>
        </a:p>
      </dgm:t>
    </dgm:pt>
    <dgm:pt modelId="{794D3C4E-796A-4E14-BD26-5654C9643B8C}" type="parTrans" cxnId="{A90040F6-90A9-47BC-9FB8-33DB24F3F90E}">
      <dgm:prSet/>
      <dgm:spPr/>
      <dgm:t>
        <a:bodyPr/>
        <a:lstStyle/>
        <a:p>
          <a:endParaRPr lang="en-US"/>
        </a:p>
      </dgm:t>
    </dgm:pt>
    <dgm:pt modelId="{A1CFBF38-0966-4643-B0AA-C2E062228A44}" type="sibTrans" cxnId="{A90040F6-90A9-47BC-9FB8-33DB24F3F90E}">
      <dgm:prSet/>
      <dgm:spPr/>
      <dgm:t>
        <a:bodyPr/>
        <a:lstStyle/>
        <a:p>
          <a:endParaRPr lang="en-US"/>
        </a:p>
      </dgm:t>
    </dgm:pt>
    <dgm:pt modelId="{82153875-882A-4EFF-9A0F-530523271A37}">
      <dgm:prSet custT="1"/>
      <dgm:spPr/>
      <dgm:t>
        <a:bodyPr/>
        <a:lstStyle/>
        <a:p>
          <a:r>
            <a:rPr lang="en-US" sz="1800" dirty="0">
              <a:latin typeface="Rockwell" panose="02060603020205020403" pitchFamily="18" charset="0"/>
            </a:rPr>
            <a:t>Postpone to a Certain Time (or Definitely)</a:t>
          </a:r>
        </a:p>
      </dgm:t>
    </dgm:pt>
    <dgm:pt modelId="{796D88AF-3DCD-4669-8208-D72D2CCB4120}" type="parTrans" cxnId="{6C2C1CD7-31C9-4AEB-AD8F-E4DA3CB33621}">
      <dgm:prSet/>
      <dgm:spPr/>
      <dgm:t>
        <a:bodyPr/>
        <a:lstStyle/>
        <a:p>
          <a:endParaRPr lang="en-US"/>
        </a:p>
      </dgm:t>
    </dgm:pt>
    <dgm:pt modelId="{11905E56-7069-4D42-A757-6AB528E0EEEE}" type="sibTrans" cxnId="{6C2C1CD7-31C9-4AEB-AD8F-E4DA3CB33621}">
      <dgm:prSet/>
      <dgm:spPr/>
      <dgm:t>
        <a:bodyPr/>
        <a:lstStyle/>
        <a:p>
          <a:endParaRPr lang="en-US"/>
        </a:p>
      </dgm:t>
    </dgm:pt>
    <dgm:pt modelId="{2107E3BF-4C9F-498F-BF27-686DD9624893}">
      <dgm:prSet custT="1"/>
      <dgm:spPr/>
      <dgm:t>
        <a:bodyPr/>
        <a:lstStyle/>
        <a:p>
          <a:r>
            <a:rPr lang="en-US" sz="1800" dirty="0">
              <a:latin typeface="Rockwell" panose="02060603020205020403" pitchFamily="18" charset="0"/>
            </a:rPr>
            <a:t>Amend</a:t>
          </a:r>
        </a:p>
      </dgm:t>
    </dgm:pt>
    <dgm:pt modelId="{F7E0CDE5-F97E-4680-A4FD-8E35D3C81037}" type="parTrans" cxnId="{8F29B8D3-294E-4797-A9CB-98C193A46684}">
      <dgm:prSet/>
      <dgm:spPr/>
      <dgm:t>
        <a:bodyPr/>
        <a:lstStyle/>
        <a:p>
          <a:endParaRPr lang="en-US"/>
        </a:p>
      </dgm:t>
    </dgm:pt>
    <dgm:pt modelId="{C9A54CFC-9F29-4229-AC9E-C6FF0860AA44}" type="sibTrans" cxnId="{8F29B8D3-294E-4797-A9CB-98C193A46684}">
      <dgm:prSet/>
      <dgm:spPr/>
      <dgm:t>
        <a:bodyPr/>
        <a:lstStyle/>
        <a:p>
          <a:endParaRPr lang="en-US"/>
        </a:p>
      </dgm:t>
    </dgm:pt>
    <dgm:pt modelId="{BCA07559-4490-4FBA-B142-E04919A3F29D}">
      <dgm:prSet custT="1"/>
      <dgm:spPr/>
      <dgm:t>
        <a:bodyPr/>
        <a:lstStyle/>
        <a:p>
          <a:r>
            <a:rPr lang="en-US" sz="1800" dirty="0">
              <a:latin typeface="Rockwell" panose="02060603020205020403" pitchFamily="18" charset="0"/>
            </a:rPr>
            <a:t>Commit or Refer</a:t>
          </a:r>
        </a:p>
      </dgm:t>
    </dgm:pt>
    <dgm:pt modelId="{936F26AC-3DFA-4092-AE4A-34ED4B9EA3A5}" type="parTrans" cxnId="{46ED50E5-8D0A-4036-8E64-C5163A8FB372}">
      <dgm:prSet/>
      <dgm:spPr/>
      <dgm:t>
        <a:bodyPr/>
        <a:lstStyle/>
        <a:p>
          <a:endParaRPr lang="en-US"/>
        </a:p>
      </dgm:t>
    </dgm:pt>
    <dgm:pt modelId="{BEBA0421-9F73-4ED2-8009-8F46B4531D18}" type="sibTrans" cxnId="{46ED50E5-8D0A-4036-8E64-C5163A8FB372}">
      <dgm:prSet/>
      <dgm:spPr/>
      <dgm:t>
        <a:bodyPr/>
        <a:lstStyle/>
        <a:p>
          <a:endParaRPr lang="en-US"/>
        </a:p>
      </dgm:t>
    </dgm:pt>
    <dgm:pt modelId="{9A032EC9-BDAB-45A1-88FF-8B8DC994CF83}" type="pres">
      <dgm:prSet presAssocID="{05512811-CB59-41E7-945E-EEC6E4460F06}" presName="linearFlow" presStyleCnt="0">
        <dgm:presLayoutVars>
          <dgm:dir/>
          <dgm:animLvl val="lvl"/>
          <dgm:resizeHandles val="exact"/>
        </dgm:presLayoutVars>
      </dgm:prSet>
      <dgm:spPr/>
    </dgm:pt>
    <dgm:pt modelId="{F1944D6A-91E2-4C94-BB66-688278D2E81B}" type="pres">
      <dgm:prSet presAssocID="{9CB53150-3D6F-403E-B762-726C703A3060}" presName="composite" presStyleCnt="0"/>
      <dgm:spPr/>
    </dgm:pt>
    <dgm:pt modelId="{BCFA4550-0845-47FF-83C7-47CD33E2C34E}" type="pres">
      <dgm:prSet presAssocID="{9CB53150-3D6F-403E-B762-726C703A3060}" presName="parentText" presStyleLbl="alignNode1" presStyleIdx="0" presStyleCnt="8">
        <dgm:presLayoutVars>
          <dgm:chMax val="1"/>
          <dgm:bulletEnabled val="1"/>
        </dgm:presLayoutVars>
      </dgm:prSet>
      <dgm:spPr/>
    </dgm:pt>
    <dgm:pt modelId="{5AAA3962-85C6-4E6D-89A9-F92086620351}" type="pres">
      <dgm:prSet presAssocID="{9CB53150-3D6F-403E-B762-726C703A3060}" presName="descendantText" presStyleLbl="alignAcc1" presStyleIdx="0" presStyleCnt="8">
        <dgm:presLayoutVars>
          <dgm:bulletEnabled val="1"/>
        </dgm:presLayoutVars>
      </dgm:prSet>
      <dgm:spPr/>
    </dgm:pt>
    <dgm:pt modelId="{50D42B1D-1FB3-4297-881D-F47D2B109B3D}" type="pres">
      <dgm:prSet presAssocID="{90D6B2B9-F2CB-4806-A05C-F61B044B5609}" presName="sp" presStyleCnt="0"/>
      <dgm:spPr/>
    </dgm:pt>
    <dgm:pt modelId="{F31BFF4A-C0C5-498D-A178-54A401AE6D11}" type="pres">
      <dgm:prSet presAssocID="{81FDFAC9-1782-407B-A28B-498ED783385A}" presName="composite" presStyleCnt="0"/>
      <dgm:spPr/>
    </dgm:pt>
    <dgm:pt modelId="{71C384D4-7F85-4BC3-A04A-7AF55FCC9617}" type="pres">
      <dgm:prSet presAssocID="{81FDFAC9-1782-407B-A28B-498ED783385A}" presName="parentText" presStyleLbl="alignNode1" presStyleIdx="1" presStyleCnt="8">
        <dgm:presLayoutVars>
          <dgm:chMax val="1"/>
          <dgm:bulletEnabled val="1"/>
        </dgm:presLayoutVars>
      </dgm:prSet>
      <dgm:spPr/>
    </dgm:pt>
    <dgm:pt modelId="{9AA63EF2-BA3E-4474-A51D-55CEF5FF26C5}" type="pres">
      <dgm:prSet presAssocID="{81FDFAC9-1782-407B-A28B-498ED783385A}" presName="descendantText" presStyleLbl="alignAcc1" presStyleIdx="1" presStyleCnt="8">
        <dgm:presLayoutVars>
          <dgm:bulletEnabled val="1"/>
        </dgm:presLayoutVars>
      </dgm:prSet>
      <dgm:spPr/>
    </dgm:pt>
    <dgm:pt modelId="{ED903F6B-9815-49B7-93D3-7136242C1D1D}" type="pres">
      <dgm:prSet presAssocID="{F1A19E46-6B87-4C7C-86CF-94BE3408B566}" presName="sp" presStyleCnt="0"/>
      <dgm:spPr/>
    </dgm:pt>
    <dgm:pt modelId="{ADBBB021-3B68-4E97-867C-3DC09E3F90F7}" type="pres">
      <dgm:prSet presAssocID="{67FF0D21-1D1B-4E21-BE94-2BC69B500753}" presName="composite" presStyleCnt="0"/>
      <dgm:spPr/>
    </dgm:pt>
    <dgm:pt modelId="{B55ED3DB-93CE-44C2-B338-C86EF0265C5F}" type="pres">
      <dgm:prSet presAssocID="{67FF0D21-1D1B-4E21-BE94-2BC69B500753}" presName="parentText" presStyleLbl="alignNode1" presStyleIdx="2" presStyleCnt="8">
        <dgm:presLayoutVars>
          <dgm:chMax val="1"/>
          <dgm:bulletEnabled val="1"/>
        </dgm:presLayoutVars>
      </dgm:prSet>
      <dgm:spPr/>
    </dgm:pt>
    <dgm:pt modelId="{1E629D9C-CB38-4553-95E2-F803E5074FAC}" type="pres">
      <dgm:prSet presAssocID="{67FF0D21-1D1B-4E21-BE94-2BC69B500753}" presName="descendantText" presStyleLbl="alignAcc1" presStyleIdx="2" presStyleCnt="8" custScaleX="100014" custLinFactNeighborX="0">
        <dgm:presLayoutVars>
          <dgm:bulletEnabled val="1"/>
        </dgm:presLayoutVars>
      </dgm:prSet>
      <dgm:spPr/>
    </dgm:pt>
    <dgm:pt modelId="{35A5B4D7-5802-4C35-91E6-4A7C6921E025}" type="pres">
      <dgm:prSet presAssocID="{A8C7A6DB-037A-4D16-AF4A-EFA004EBCC76}" presName="sp" presStyleCnt="0"/>
      <dgm:spPr/>
    </dgm:pt>
    <dgm:pt modelId="{FDF48994-D1F8-4E9B-936B-5187D59B87A6}" type="pres">
      <dgm:prSet presAssocID="{F33ADC4A-266F-45B2-B436-50FDA47CA668}" presName="composite" presStyleCnt="0"/>
      <dgm:spPr/>
    </dgm:pt>
    <dgm:pt modelId="{E428E8F2-61F5-4905-A57B-72C4F3E3CD38}" type="pres">
      <dgm:prSet presAssocID="{F33ADC4A-266F-45B2-B436-50FDA47CA668}" presName="parentText" presStyleLbl="alignNode1" presStyleIdx="3" presStyleCnt="8" custLinFactNeighborY="0">
        <dgm:presLayoutVars>
          <dgm:chMax val="1"/>
          <dgm:bulletEnabled val="1"/>
        </dgm:presLayoutVars>
      </dgm:prSet>
      <dgm:spPr/>
    </dgm:pt>
    <dgm:pt modelId="{4B19DFB8-680B-4483-A745-CAECDA9ABB4E}" type="pres">
      <dgm:prSet presAssocID="{F33ADC4A-266F-45B2-B436-50FDA47CA668}" presName="descendantText" presStyleLbl="alignAcc1" presStyleIdx="3" presStyleCnt="8" custLinFactNeighborX="-565">
        <dgm:presLayoutVars>
          <dgm:bulletEnabled val="1"/>
        </dgm:presLayoutVars>
      </dgm:prSet>
      <dgm:spPr/>
    </dgm:pt>
    <dgm:pt modelId="{E3CC1C50-40E1-4D30-9400-B6E014236252}" type="pres">
      <dgm:prSet presAssocID="{2C2FB845-6981-4D7C-AF1B-FAE69E81C560}" presName="sp" presStyleCnt="0"/>
      <dgm:spPr/>
    </dgm:pt>
    <dgm:pt modelId="{FE050497-C4C3-411C-A49F-555892A4F3B9}" type="pres">
      <dgm:prSet presAssocID="{5566C8BA-F2A7-412D-882F-5D91522805BF}" presName="composite" presStyleCnt="0"/>
      <dgm:spPr/>
    </dgm:pt>
    <dgm:pt modelId="{B2C7F523-73E2-4415-923C-E3F2AF270519}" type="pres">
      <dgm:prSet presAssocID="{5566C8BA-F2A7-412D-882F-5D91522805BF}" presName="parentText" presStyleLbl="alignNode1" presStyleIdx="4" presStyleCnt="8" custLinFactNeighborY="0">
        <dgm:presLayoutVars>
          <dgm:chMax val="1"/>
          <dgm:bulletEnabled val="1"/>
        </dgm:presLayoutVars>
      </dgm:prSet>
      <dgm:spPr/>
    </dgm:pt>
    <dgm:pt modelId="{D9DB4A7B-9B2E-4D8C-9061-A81737252B8D}" type="pres">
      <dgm:prSet presAssocID="{5566C8BA-F2A7-412D-882F-5D91522805BF}" presName="descendantText" presStyleLbl="alignAcc1" presStyleIdx="4" presStyleCnt="8">
        <dgm:presLayoutVars>
          <dgm:bulletEnabled val="1"/>
        </dgm:presLayoutVars>
      </dgm:prSet>
      <dgm:spPr/>
    </dgm:pt>
    <dgm:pt modelId="{31AB18CE-4E52-46F5-BD6F-7FF69D7E8B13}" type="pres">
      <dgm:prSet presAssocID="{F7745583-598E-4F30-8FE6-4C4829921008}" presName="sp" presStyleCnt="0"/>
      <dgm:spPr/>
    </dgm:pt>
    <dgm:pt modelId="{C5090D0D-99F8-4CEF-A91A-025CAD2B7B13}" type="pres">
      <dgm:prSet presAssocID="{8B0122BF-DC06-44CA-843C-442829212217}" presName="composite" presStyleCnt="0"/>
      <dgm:spPr/>
    </dgm:pt>
    <dgm:pt modelId="{A99754A5-9E7B-4B8F-90E4-4D79F61E3529}" type="pres">
      <dgm:prSet presAssocID="{8B0122BF-DC06-44CA-843C-442829212217}" presName="parentText" presStyleLbl="alignNode1" presStyleIdx="5" presStyleCnt="8" custLinFactNeighborY="0">
        <dgm:presLayoutVars>
          <dgm:chMax val="1"/>
          <dgm:bulletEnabled val="1"/>
        </dgm:presLayoutVars>
      </dgm:prSet>
      <dgm:spPr/>
    </dgm:pt>
    <dgm:pt modelId="{90E96FE2-4A81-4EC7-A373-E8F1D4DDD577}" type="pres">
      <dgm:prSet presAssocID="{8B0122BF-DC06-44CA-843C-442829212217}" presName="descendantText" presStyleLbl="alignAcc1" presStyleIdx="5" presStyleCnt="8" custLinFactNeighborX="-141">
        <dgm:presLayoutVars>
          <dgm:bulletEnabled val="1"/>
        </dgm:presLayoutVars>
      </dgm:prSet>
      <dgm:spPr/>
    </dgm:pt>
    <dgm:pt modelId="{828ABD92-46D7-486A-A0B8-8434CD9F71B2}" type="pres">
      <dgm:prSet presAssocID="{AB7DDDAB-52E0-48DB-986F-04ECAEC27D82}" presName="sp" presStyleCnt="0"/>
      <dgm:spPr/>
    </dgm:pt>
    <dgm:pt modelId="{F46299BD-CCAD-4687-AE13-66DD20A5F178}" type="pres">
      <dgm:prSet presAssocID="{89E1E617-D509-4D86-8492-5F7B0B24BE32}" presName="composite" presStyleCnt="0"/>
      <dgm:spPr/>
    </dgm:pt>
    <dgm:pt modelId="{2CDD0EB3-4059-44EA-89E0-D61706433CB8}" type="pres">
      <dgm:prSet presAssocID="{89E1E617-D509-4D86-8492-5F7B0B24BE32}" presName="parentText" presStyleLbl="alignNode1" presStyleIdx="6" presStyleCnt="8" custLinFactNeighborY="0">
        <dgm:presLayoutVars>
          <dgm:chMax val="1"/>
          <dgm:bulletEnabled val="1"/>
        </dgm:presLayoutVars>
      </dgm:prSet>
      <dgm:spPr/>
    </dgm:pt>
    <dgm:pt modelId="{9249DAC3-44F9-466F-BFD1-4A61DF741FB9}" type="pres">
      <dgm:prSet presAssocID="{89E1E617-D509-4D86-8492-5F7B0B24BE32}" presName="descendantText" presStyleLbl="alignAcc1" presStyleIdx="6" presStyleCnt="8" custLinFactNeighborX="-424">
        <dgm:presLayoutVars>
          <dgm:bulletEnabled val="1"/>
        </dgm:presLayoutVars>
      </dgm:prSet>
      <dgm:spPr/>
    </dgm:pt>
    <dgm:pt modelId="{DA7690FB-C00C-46B6-82F2-E537DE1B0727}" type="pres">
      <dgm:prSet presAssocID="{1996FB9D-8414-4783-9372-3CE8590ED77B}" presName="sp" presStyleCnt="0"/>
      <dgm:spPr/>
    </dgm:pt>
    <dgm:pt modelId="{4CD33A5B-6E24-48AF-84A1-581CA898EAD3}" type="pres">
      <dgm:prSet presAssocID="{67D75C1A-4AA8-4FB1-A8E2-A430362D45AA}" presName="composite" presStyleCnt="0"/>
      <dgm:spPr/>
    </dgm:pt>
    <dgm:pt modelId="{A12E5489-0BF4-475D-A2D3-55F6C0B1CE03}" type="pres">
      <dgm:prSet presAssocID="{67D75C1A-4AA8-4FB1-A8E2-A430362D45AA}" presName="parentText" presStyleLbl="alignNode1" presStyleIdx="7" presStyleCnt="8" custLinFactNeighborY="0">
        <dgm:presLayoutVars>
          <dgm:chMax val="1"/>
          <dgm:bulletEnabled val="1"/>
        </dgm:presLayoutVars>
      </dgm:prSet>
      <dgm:spPr/>
    </dgm:pt>
    <dgm:pt modelId="{59AB5D97-C440-4EAF-9D84-761714472231}" type="pres">
      <dgm:prSet presAssocID="{67D75C1A-4AA8-4FB1-A8E2-A430362D45AA}" presName="descendantText" presStyleLbl="alignAcc1" presStyleIdx="7" presStyleCnt="8">
        <dgm:presLayoutVars>
          <dgm:bulletEnabled val="1"/>
        </dgm:presLayoutVars>
      </dgm:prSet>
      <dgm:spPr/>
    </dgm:pt>
  </dgm:ptLst>
  <dgm:cxnLst>
    <dgm:cxn modelId="{69281104-ECA8-4502-8747-F5DEB38594DD}" srcId="{05512811-CB59-41E7-945E-EEC6E4460F06}" destId="{8B0122BF-DC06-44CA-843C-442829212217}" srcOrd="5" destOrd="0" parTransId="{6249D6F0-475A-493F-927E-B42B5726B6D5}" sibTransId="{AB7DDDAB-52E0-48DB-986F-04ECAEC27D82}"/>
    <dgm:cxn modelId="{2B7F9406-2029-44AC-B182-4041372ED835}" type="presOf" srcId="{67D75C1A-4AA8-4FB1-A8E2-A430362D45AA}" destId="{A12E5489-0BF4-475D-A2D3-55F6C0B1CE03}" srcOrd="0" destOrd="0" presId="urn:microsoft.com/office/officeart/2005/8/layout/chevron2"/>
    <dgm:cxn modelId="{E006500C-4AC9-4E4D-8285-49EB73B3F18F}" type="presOf" srcId="{05512811-CB59-41E7-945E-EEC6E4460F06}" destId="{9A032EC9-BDAB-45A1-88FF-8B8DC994CF83}" srcOrd="0" destOrd="0" presId="urn:microsoft.com/office/officeart/2005/8/layout/chevron2"/>
    <dgm:cxn modelId="{DE3AB92A-93CC-474A-8588-119A157C8B2A}" srcId="{67D75C1A-4AA8-4FB1-A8E2-A430362D45AA}" destId="{83A295CD-09B4-4C3D-AE4E-B6A83066B6B8}" srcOrd="0" destOrd="0" parTransId="{6B700DF4-34F5-4E1F-940D-42891484B6A1}" sibTransId="{1649D14D-6CC9-48BA-A3E2-C7B6C3A28389}"/>
    <dgm:cxn modelId="{2BC0802D-49C1-4280-9C4D-4BDA3F253C88}" srcId="{05512811-CB59-41E7-945E-EEC6E4460F06}" destId="{67D75C1A-4AA8-4FB1-A8E2-A430362D45AA}" srcOrd="7" destOrd="0" parTransId="{086E32DD-B00E-48E6-AE4D-473EB4502910}" sibTransId="{D4FB69EE-537F-4A01-B44F-8E928DDF5C0C}"/>
    <dgm:cxn modelId="{F19DBA3C-1D7C-4276-BD0C-58558A13D44B}" type="presOf" srcId="{2107E3BF-4C9F-498F-BF27-686DD9624893}" destId="{90E96FE2-4A81-4EC7-A373-E8F1D4DDD577}" srcOrd="0" destOrd="0" presId="urn:microsoft.com/office/officeart/2005/8/layout/chevron2"/>
    <dgm:cxn modelId="{CA936B5D-E096-4EBC-9D9A-427A178767F9}" type="presOf" srcId="{67FF0D21-1D1B-4E21-BE94-2BC69B500753}" destId="{B55ED3DB-93CE-44C2-B338-C86EF0265C5F}" srcOrd="0" destOrd="0" presId="urn:microsoft.com/office/officeart/2005/8/layout/chevron2"/>
    <dgm:cxn modelId="{1B855A64-03AE-415A-B38D-CB04614DCE73}" type="presOf" srcId="{89E1E617-D509-4D86-8492-5F7B0B24BE32}" destId="{2CDD0EB3-4059-44EA-89E0-D61706433CB8}" srcOrd="0" destOrd="0" presId="urn:microsoft.com/office/officeart/2005/8/layout/chevron2"/>
    <dgm:cxn modelId="{33D1956E-25AA-481A-BF3C-87899DDEAB92}" srcId="{05512811-CB59-41E7-945E-EEC6E4460F06}" destId="{89E1E617-D509-4D86-8492-5F7B0B24BE32}" srcOrd="6" destOrd="0" parTransId="{1E9459F5-B4A3-40D8-92C2-0039325792EC}" sibTransId="{1996FB9D-8414-4783-9372-3CE8590ED77B}"/>
    <dgm:cxn modelId="{FD05E44E-1EF0-49D7-AA0F-D9B1CDD21729}" srcId="{05512811-CB59-41E7-945E-EEC6E4460F06}" destId="{F33ADC4A-266F-45B2-B436-50FDA47CA668}" srcOrd="3" destOrd="0" parTransId="{A6D2E411-47B4-41BD-AD1D-34F7762A4D69}" sibTransId="{2C2FB845-6981-4D7C-AF1B-FAE69E81C560}"/>
    <dgm:cxn modelId="{A5C7294F-BD67-4C8B-B638-5C0DAF989FAF}" srcId="{67FF0D21-1D1B-4E21-BE94-2BC69B500753}" destId="{E55CF083-4F63-4FEE-B62A-DCD14221DD7F}" srcOrd="0" destOrd="0" parTransId="{E6210675-F32D-45BA-9A4B-4DF311C17B7C}" sibTransId="{564B2F1D-D7FF-41FC-892D-A180F0B62B3D}"/>
    <dgm:cxn modelId="{48212073-0979-4B30-9095-998B793E3664}" srcId="{05512811-CB59-41E7-945E-EEC6E4460F06}" destId="{81FDFAC9-1782-407B-A28B-498ED783385A}" srcOrd="1" destOrd="0" parTransId="{CD697C0B-E899-4E49-B36E-406940F0E537}" sibTransId="{F1A19E46-6B87-4C7C-86CF-94BE3408B566}"/>
    <dgm:cxn modelId="{86463153-9C5A-406B-A5D8-F9598EF52AAE}" type="presOf" srcId="{E55CF083-4F63-4FEE-B62A-DCD14221DD7F}" destId="{1E629D9C-CB38-4553-95E2-F803E5074FAC}" srcOrd="0" destOrd="0" presId="urn:microsoft.com/office/officeart/2005/8/layout/chevron2"/>
    <dgm:cxn modelId="{194B0874-E571-4FE1-82FF-A687ABF7B375}" type="presOf" srcId="{9CB53150-3D6F-403E-B762-726C703A3060}" destId="{BCFA4550-0845-47FF-83C7-47CD33E2C34E}" srcOrd="0" destOrd="0" presId="urn:microsoft.com/office/officeart/2005/8/layout/chevron2"/>
    <dgm:cxn modelId="{7535E474-1458-453A-8723-95664C303168}" type="presOf" srcId="{8B0122BF-DC06-44CA-843C-442829212217}" destId="{A99754A5-9E7B-4B8F-90E4-4D79F61E3529}" srcOrd="0" destOrd="0" presId="urn:microsoft.com/office/officeart/2005/8/layout/chevron2"/>
    <dgm:cxn modelId="{74E43277-B898-4916-BD17-20AD0F403EB7}" type="presOf" srcId="{BCA07559-4490-4FBA-B142-E04919A3F29D}" destId="{D9DB4A7B-9B2E-4D8C-9061-A81737252B8D}" srcOrd="0" destOrd="0" presId="urn:microsoft.com/office/officeart/2005/8/layout/chevron2"/>
    <dgm:cxn modelId="{62A7AB57-2CB3-46D3-A60C-DC3BDCF1459C}" type="presOf" srcId="{F33ADC4A-266F-45B2-B436-50FDA47CA668}" destId="{E428E8F2-61F5-4905-A57B-72C4F3E3CD38}" srcOrd="0" destOrd="0" presId="urn:microsoft.com/office/officeart/2005/8/layout/chevron2"/>
    <dgm:cxn modelId="{7EC6FA86-3C18-40FC-A9E6-19186F5A6DEC}" srcId="{05512811-CB59-41E7-945E-EEC6E4460F06}" destId="{5566C8BA-F2A7-412D-882F-5D91522805BF}" srcOrd="4" destOrd="0" parTransId="{1C06C84D-6CE2-495E-A3D5-5104F3380E22}" sibTransId="{F7745583-598E-4F30-8FE6-4C4829921008}"/>
    <dgm:cxn modelId="{6C54448A-8796-4F71-8F8C-F320EA09852C}" srcId="{9CB53150-3D6F-403E-B762-726C703A3060}" destId="{65277B1D-0237-470D-9EE4-03A7A73667FE}" srcOrd="0" destOrd="0" parTransId="{4BEF74EA-731A-4364-ADFF-263D9DEA5FE9}" sibTransId="{2BE26F25-3444-4C15-98ED-CE38EC9B6078}"/>
    <dgm:cxn modelId="{53F6D88C-2D30-4522-AFC4-0006740C3B13}" type="presOf" srcId="{C87CBBB1-5673-4FC0-A18D-DF0BDA3917F1}" destId="{9249DAC3-44F9-466F-BFD1-4A61DF741FB9}" srcOrd="0" destOrd="0" presId="urn:microsoft.com/office/officeart/2005/8/layout/chevron2"/>
    <dgm:cxn modelId="{4BBB9F90-04FA-4002-8C6B-B1BE0F24EF8C}" srcId="{05512811-CB59-41E7-945E-EEC6E4460F06}" destId="{67FF0D21-1D1B-4E21-BE94-2BC69B500753}" srcOrd="2" destOrd="0" parTransId="{A5356EC3-E37C-4AA8-95F0-327AD5A46A5B}" sibTransId="{A8C7A6DB-037A-4D16-AF4A-EFA004EBCC76}"/>
    <dgm:cxn modelId="{E923F09B-FC86-4F9C-99AD-C72010CE21D1}" type="presOf" srcId="{5566C8BA-F2A7-412D-882F-5D91522805BF}" destId="{B2C7F523-73E2-4415-923C-E3F2AF270519}" srcOrd="0" destOrd="0" presId="urn:microsoft.com/office/officeart/2005/8/layout/chevron2"/>
    <dgm:cxn modelId="{D32180C2-5306-4B68-96D5-F86FBDED9BAC}" type="presOf" srcId="{82153875-882A-4EFF-9A0F-530523271A37}" destId="{4B19DFB8-680B-4483-A745-CAECDA9ABB4E}" srcOrd="0" destOrd="0" presId="urn:microsoft.com/office/officeart/2005/8/layout/chevron2"/>
    <dgm:cxn modelId="{8F29B8D3-294E-4797-A9CB-98C193A46684}" srcId="{8B0122BF-DC06-44CA-843C-442829212217}" destId="{2107E3BF-4C9F-498F-BF27-686DD9624893}" srcOrd="0" destOrd="0" parTransId="{F7E0CDE5-F97E-4680-A4FD-8E35D3C81037}" sibTransId="{C9A54CFC-9F29-4229-AC9E-C6FF0860AA44}"/>
    <dgm:cxn modelId="{EED008D4-75D6-4B2B-BEF9-DBFF69B5AC22}" type="presOf" srcId="{65277B1D-0237-470D-9EE4-03A7A73667FE}" destId="{5AAA3962-85C6-4E6D-89A9-F92086620351}" srcOrd="0" destOrd="0" presId="urn:microsoft.com/office/officeart/2005/8/layout/chevron2"/>
    <dgm:cxn modelId="{6C2C1CD7-31C9-4AEB-AD8F-E4DA3CB33621}" srcId="{F33ADC4A-266F-45B2-B436-50FDA47CA668}" destId="{82153875-882A-4EFF-9A0F-530523271A37}" srcOrd="0" destOrd="0" parTransId="{796D88AF-3DCD-4669-8208-D72D2CCB4120}" sibTransId="{11905E56-7069-4D42-A757-6AB528E0EEEE}"/>
    <dgm:cxn modelId="{1548E1DB-644E-458E-B443-B677A0B76E74}" srcId="{89E1E617-D509-4D86-8492-5F7B0B24BE32}" destId="{C87CBBB1-5673-4FC0-A18D-DF0BDA3917F1}" srcOrd="0" destOrd="0" parTransId="{6343A7B0-CACB-4301-9157-25D315171DF5}" sibTransId="{83EFB415-EBFE-47BB-B6EC-417B4608B69A}"/>
    <dgm:cxn modelId="{46ED50E5-8D0A-4036-8E64-C5163A8FB372}" srcId="{5566C8BA-F2A7-412D-882F-5D91522805BF}" destId="{BCA07559-4490-4FBA-B142-E04919A3F29D}" srcOrd="0" destOrd="0" parTransId="{936F26AC-3DFA-4092-AE4A-34ED4B9EA3A5}" sibTransId="{BEBA0421-9F73-4ED2-8009-8F46B4531D18}"/>
    <dgm:cxn modelId="{A90040F6-90A9-47BC-9FB8-33DB24F3F90E}" srcId="{81FDFAC9-1782-407B-A28B-498ED783385A}" destId="{4760C1CA-6F58-4ACD-B1AC-0A45381E1E54}" srcOrd="0" destOrd="0" parTransId="{794D3C4E-796A-4E14-BD26-5654C9643B8C}" sibTransId="{A1CFBF38-0966-4643-B0AA-C2E062228A44}"/>
    <dgm:cxn modelId="{20B562F6-558F-4ADA-85E6-E83E359AB0EA}" type="presOf" srcId="{83A295CD-09B4-4C3D-AE4E-B6A83066B6B8}" destId="{59AB5D97-C440-4EAF-9D84-761714472231}" srcOrd="0" destOrd="0" presId="urn:microsoft.com/office/officeart/2005/8/layout/chevron2"/>
    <dgm:cxn modelId="{F19B36F7-02F8-4E55-916D-1BFC7A044CBD}" srcId="{05512811-CB59-41E7-945E-EEC6E4460F06}" destId="{9CB53150-3D6F-403E-B762-726C703A3060}" srcOrd="0" destOrd="0" parTransId="{3255FBD0-65A0-4747-ABED-9EC35E1C4C4F}" sibTransId="{90D6B2B9-F2CB-4806-A05C-F61B044B5609}"/>
    <dgm:cxn modelId="{31CFECFA-069F-4C21-82F6-AB90E7B10706}" type="presOf" srcId="{81FDFAC9-1782-407B-A28B-498ED783385A}" destId="{71C384D4-7F85-4BC3-A04A-7AF55FCC9617}" srcOrd="0" destOrd="0" presId="urn:microsoft.com/office/officeart/2005/8/layout/chevron2"/>
    <dgm:cxn modelId="{FCAD68FF-D9F9-4FA7-BEDC-FB764DC62EE6}" type="presOf" srcId="{4760C1CA-6F58-4ACD-B1AC-0A45381E1E54}" destId="{9AA63EF2-BA3E-4474-A51D-55CEF5FF26C5}" srcOrd="0" destOrd="0" presId="urn:microsoft.com/office/officeart/2005/8/layout/chevron2"/>
    <dgm:cxn modelId="{34D4C4B3-D6E2-453B-937B-EF88A1C46208}" type="presParOf" srcId="{9A032EC9-BDAB-45A1-88FF-8B8DC994CF83}" destId="{F1944D6A-91E2-4C94-BB66-688278D2E81B}" srcOrd="0" destOrd="0" presId="urn:microsoft.com/office/officeart/2005/8/layout/chevron2"/>
    <dgm:cxn modelId="{2006C5D0-ADFE-4856-96EC-652101795845}" type="presParOf" srcId="{F1944D6A-91E2-4C94-BB66-688278D2E81B}" destId="{BCFA4550-0845-47FF-83C7-47CD33E2C34E}" srcOrd="0" destOrd="0" presId="urn:microsoft.com/office/officeart/2005/8/layout/chevron2"/>
    <dgm:cxn modelId="{A1EF9333-1C32-4503-9E07-A9488922194E}" type="presParOf" srcId="{F1944D6A-91E2-4C94-BB66-688278D2E81B}" destId="{5AAA3962-85C6-4E6D-89A9-F92086620351}" srcOrd="1" destOrd="0" presId="urn:microsoft.com/office/officeart/2005/8/layout/chevron2"/>
    <dgm:cxn modelId="{7985BB4E-1FA7-4D0F-9086-4A1C952652DF}" type="presParOf" srcId="{9A032EC9-BDAB-45A1-88FF-8B8DC994CF83}" destId="{50D42B1D-1FB3-4297-881D-F47D2B109B3D}" srcOrd="1" destOrd="0" presId="urn:microsoft.com/office/officeart/2005/8/layout/chevron2"/>
    <dgm:cxn modelId="{2419F9C3-C401-4AA5-A7AF-BCDF5B3B4367}" type="presParOf" srcId="{9A032EC9-BDAB-45A1-88FF-8B8DC994CF83}" destId="{F31BFF4A-C0C5-498D-A178-54A401AE6D11}" srcOrd="2" destOrd="0" presId="urn:microsoft.com/office/officeart/2005/8/layout/chevron2"/>
    <dgm:cxn modelId="{4C4BEC28-F094-4281-A872-7F760A234203}" type="presParOf" srcId="{F31BFF4A-C0C5-498D-A178-54A401AE6D11}" destId="{71C384D4-7F85-4BC3-A04A-7AF55FCC9617}" srcOrd="0" destOrd="0" presId="urn:microsoft.com/office/officeart/2005/8/layout/chevron2"/>
    <dgm:cxn modelId="{698B0203-B18C-4570-A250-1896188E7210}" type="presParOf" srcId="{F31BFF4A-C0C5-498D-A178-54A401AE6D11}" destId="{9AA63EF2-BA3E-4474-A51D-55CEF5FF26C5}" srcOrd="1" destOrd="0" presId="urn:microsoft.com/office/officeart/2005/8/layout/chevron2"/>
    <dgm:cxn modelId="{0F2CC324-65E4-48B6-AC08-922EEBE4BEA8}" type="presParOf" srcId="{9A032EC9-BDAB-45A1-88FF-8B8DC994CF83}" destId="{ED903F6B-9815-49B7-93D3-7136242C1D1D}" srcOrd="3" destOrd="0" presId="urn:microsoft.com/office/officeart/2005/8/layout/chevron2"/>
    <dgm:cxn modelId="{EB7B7C0B-453C-450E-803B-A061EDB15FBB}" type="presParOf" srcId="{9A032EC9-BDAB-45A1-88FF-8B8DC994CF83}" destId="{ADBBB021-3B68-4E97-867C-3DC09E3F90F7}" srcOrd="4" destOrd="0" presId="urn:microsoft.com/office/officeart/2005/8/layout/chevron2"/>
    <dgm:cxn modelId="{6969DEB8-1D1E-4B00-A898-28D879CE71B4}" type="presParOf" srcId="{ADBBB021-3B68-4E97-867C-3DC09E3F90F7}" destId="{B55ED3DB-93CE-44C2-B338-C86EF0265C5F}" srcOrd="0" destOrd="0" presId="urn:microsoft.com/office/officeart/2005/8/layout/chevron2"/>
    <dgm:cxn modelId="{B302689D-77FC-4606-BE78-263A6D53F1FD}" type="presParOf" srcId="{ADBBB021-3B68-4E97-867C-3DC09E3F90F7}" destId="{1E629D9C-CB38-4553-95E2-F803E5074FAC}" srcOrd="1" destOrd="0" presId="urn:microsoft.com/office/officeart/2005/8/layout/chevron2"/>
    <dgm:cxn modelId="{7FE6499A-DB93-477C-9CB9-38A0B0413A76}" type="presParOf" srcId="{9A032EC9-BDAB-45A1-88FF-8B8DC994CF83}" destId="{35A5B4D7-5802-4C35-91E6-4A7C6921E025}" srcOrd="5" destOrd="0" presId="urn:microsoft.com/office/officeart/2005/8/layout/chevron2"/>
    <dgm:cxn modelId="{568E6EA7-F5D9-45FF-811F-BCEB5F2206E8}" type="presParOf" srcId="{9A032EC9-BDAB-45A1-88FF-8B8DC994CF83}" destId="{FDF48994-D1F8-4E9B-936B-5187D59B87A6}" srcOrd="6" destOrd="0" presId="urn:microsoft.com/office/officeart/2005/8/layout/chevron2"/>
    <dgm:cxn modelId="{184C85A1-7835-40E7-BD0B-50F52B4FA9D2}" type="presParOf" srcId="{FDF48994-D1F8-4E9B-936B-5187D59B87A6}" destId="{E428E8F2-61F5-4905-A57B-72C4F3E3CD38}" srcOrd="0" destOrd="0" presId="urn:microsoft.com/office/officeart/2005/8/layout/chevron2"/>
    <dgm:cxn modelId="{B6B8F2FC-270B-4E8E-88AE-1E7E64BB2818}" type="presParOf" srcId="{FDF48994-D1F8-4E9B-936B-5187D59B87A6}" destId="{4B19DFB8-680B-4483-A745-CAECDA9ABB4E}" srcOrd="1" destOrd="0" presId="urn:microsoft.com/office/officeart/2005/8/layout/chevron2"/>
    <dgm:cxn modelId="{BDDA363B-4561-49C8-B112-0FFD4DC11A6B}" type="presParOf" srcId="{9A032EC9-BDAB-45A1-88FF-8B8DC994CF83}" destId="{E3CC1C50-40E1-4D30-9400-B6E014236252}" srcOrd="7" destOrd="0" presId="urn:microsoft.com/office/officeart/2005/8/layout/chevron2"/>
    <dgm:cxn modelId="{AC616415-EAA3-4BC6-9580-7A15C6EBDE78}" type="presParOf" srcId="{9A032EC9-BDAB-45A1-88FF-8B8DC994CF83}" destId="{FE050497-C4C3-411C-A49F-555892A4F3B9}" srcOrd="8" destOrd="0" presId="urn:microsoft.com/office/officeart/2005/8/layout/chevron2"/>
    <dgm:cxn modelId="{4ACF85FD-3168-41C7-95E1-59BA6ABB7FB1}" type="presParOf" srcId="{FE050497-C4C3-411C-A49F-555892A4F3B9}" destId="{B2C7F523-73E2-4415-923C-E3F2AF270519}" srcOrd="0" destOrd="0" presId="urn:microsoft.com/office/officeart/2005/8/layout/chevron2"/>
    <dgm:cxn modelId="{1012D8B3-AAE3-4A92-A044-9122027AD193}" type="presParOf" srcId="{FE050497-C4C3-411C-A49F-555892A4F3B9}" destId="{D9DB4A7B-9B2E-4D8C-9061-A81737252B8D}" srcOrd="1" destOrd="0" presId="urn:microsoft.com/office/officeart/2005/8/layout/chevron2"/>
    <dgm:cxn modelId="{D810C951-5D58-4E6E-9B8E-A769E795FC3C}" type="presParOf" srcId="{9A032EC9-BDAB-45A1-88FF-8B8DC994CF83}" destId="{31AB18CE-4E52-46F5-BD6F-7FF69D7E8B13}" srcOrd="9" destOrd="0" presId="urn:microsoft.com/office/officeart/2005/8/layout/chevron2"/>
    <dgm:cxn modelId="{1E0D2FBD-4945-468B-BE96-EB96DADA78E2}" type="presParOf" srcId="{9A032EC9-BDAB-45A1-88FF-8B8DC994CF83}" destId="{C5090D0D-99F8-4CEF-A91A-025CAD2B7B13}" srcOrd="10" destOrd="0" presId="urn:microsoft.com/office/officeart/2005/8/layout/chevron2"/>
    <dgm:cxn modelId="{E3315F6F-21BC-4943-AA4F-C92785D23DF0}" type="presParOf" srcId="{C5090D0D-99F8-4CEF-A91A-025CAD2B7B13}" destId="{A99754A5-9E7B-4B8F-90E4-4D79F61E3529}" srcOrd="0" destOrd="0" presId="urn:microsoft.com/office/officeart/2005/8/layout/chevron2"/>
    <dgm:cxn modelId="{8F1E02F5-DD85-4557-8B42-7C5AC151B16F}" type="presParOf" srcId="{C5090D0D-99F8-4CEF-A91A-025CAD2B7B13}" destId="{90E96FE2-4A81-4EC7-A373-E8F1D4DDD577}" srcOrd="1" destOrd="0" presId="urn:microsoft.com/office/officeart/2005/8/layout/chevron2"/>
    <dgm:cxn modelId="{F4BA7B3B-5BB7-44E4-8302-D5DE997602D5}" type="presParOf" srcId="{9A032EC9-BDAB-45A1-88FF-8B8DC994CF83}" destId="{828ABD92-46D7-486A-A0B8-8434CD9F71B2}" srcOrd="11" destOrd="0" presId="urn:microsoft.com/office/officeart/2005/8/layout/chevron2"/>
    <dgm:cxn modelId="{11CD9DCE-AA56-4EAD-9320-E5AF44D58CDF}" type="presParOf" srcId="{9A032EC9-BDAB-45A1-88FF-8B8DC994CF83}" destId="{F46299BD-CCAD-4687-AE13-66DD20A5F178}" srcOrd="12" destOrd="0" presId="urn:microsoft.com/office/officeart/2005/8/layout/chevron2"/>
    <dgm:cxn modelId="{718B1B1E-E04D-464E-B560-AA3528C6484A}" type="presParOf" srcId="{F46299BD-CCAD-4687-AE13-66DD20A5F178}" destId="{2CDD0EB3-4059-44EA-89E0-D61706433CB8}" srcOrd="0" destOrd="0" presId="urn:microsoft.com/office/officeart/2005/8/layout/chevron2"/>
    <dgm:cxn modelId="{40366627-9207-433E-AE12-D97D5198D71A}" type="presParOf" srcId="{F46299BD-CCAD-4687-AE13-66DD20A5F178}" destId="{9249DAC3-44F9-466F-BFD1-4A61DF741FB9}" srcOrd="1" destOrd="0" presId="urn:microsoft.com/office/officeart/2005/8/layout/chevron2"/>
    <dgm:cxn modelId="{92869A8F-B1AB-4D89-B018-7F054FAC738B}" type="presParOf" srcId="{9A032EC9-BDAB-45A1-88FF-8B8DC994CF83}" destId="{DA7690FB-C00C-46B6-82F2-E537DE1B0727}" srcOrd="13" destOrd="0" presId="urn:microsoft.com/office/officeart/2005/8/layout/chevron2"/>
    <dgm:cxn modelId="{27CF3B09-C6B6-43FC-ACB3-F49AA8865CF1}" type="presParOf" srcId="{9A032EC9-BDAB-45A1-88FF-8B8DC994CF83}" destId="{4CD33A5B-6E24-48AF-84A1-581CA898EAD3}" srcOrd="14" destOrd="0" presId="urn:microsoft.com/office/officeart/2005/8/layout/chevron2"/>
    <dgm:cxn modelId="{CAD95EFC-9A4D-4F12-AA5E-01BD3D9B230A}" type="presParOf" srcId="{4CD33A5B-6E24-48AF-84A1-581CA898EAD3}" destId="{A12E5489-0BF4-475D-A2D3-55F6C0B1CE03}" srcOrd="0" destOrd="0" presId="urn:microsoft.com/office/officeart/2005/8/layout/chevron2"/>
    <dgm:cxn modelId="{3DA55524-8D21-45E9-ACA3-FBEDA1ADC2CE}" type="presParOf" srcId="{4CD33A5B-6E24-48AF-84A1-581CA898EAD3}" destId="{59AB5D97-C440-4EAF-9D84-7617144722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512811-CB59-41E7-945E-EEC6E4460F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B53150-3D6F-403E-B762-726C703A3060}">
      <dgm:prSet phldrT="[Text]" custT="1"/>
      <dgm:spPr/>
      <dgm:t>
        <a:bodyPr/>
        <a:lstStyle/>
        <a:p>
          <a:r>
            <a:rPr lang="en-US" sz="1800" dirty="0">
              <a:latin typeface="+mn-lt"/>
            </a:rPr>
            <a:t>8</a:t>
          </a:r>
        </a:p>
      </dgm:t>
    </dgm:pt>
    <dgm:pt modelId="{3255FBD0-65A0-4747-ABED-9EC35E1C4C4F}" type="parTrans" cxnId="{F19B36F7-02F8-4E55-916D-1BFC7A044CBD}">
      <dgm:prSet/>
      <dgm:spPr/>
      <dgm:t>
        <a:bodyPr/>
        <a:lstStyle/>
        <a:p>
          <a:endParaRPr lang="en-US" sz="1800">
            <a:latin typeface="+mn-lt"/>
          </a:endParaRPr>
        </a:p>
      </dgm:t>
    </dgm:pt>
    <dgm:pt modelId="{90D6B2B9-F2CB-4806-A05C-F61B044B5609}" type="sibTrans" cxnId="{F19B36F7-02F8-4E55-916D-1BFC7A044CBD}">
      <dgm:prSet/>
      <dgm:spPr/>
      <dgm:t>
        <a:bodyPr/>
        <a:lstStyle/>
        <a:p>
          <a:endParaRPr lang="en-US" sz="1800">
            <a:latin typeface="+mn-lt"/>
          </a:endParaRPr>
        </a:p>
      </dgm:t>
    </dgm:pt>
    <dgm:pt modelId="{65277B1D-0237-470D-9EE4-03A7A73667FE}">
      <dgm:prSet phldrT="[Text]" custT="1"/>
      <dgm:spPr/>
      <dgm:t>
        <a:bodyPr/>
        <a:lstStyle/>
        <a:p>
          <a:r>
            <a:rPr lang="en-US" sz="1800" dirty="0">
              <a:latin typeface="Rockwell" panose="02060603020205020403" pitchFamily="18" charset="0"/>
            </a:rPr>
            <a:t>Lay on the table</a:t>
          </a:r>
        </a:p>
      </dgm:t>
    </dgm:pt>
    <dgm:pt modelId="{4BEF74EA-731A-4364-ADFF-263D9DEA5FE9}" type="parTrans" cxnId="{6C54448A-8796-4F71-8F8C-F320EA09852C}">
      <dgm:prSet/>
      <dgm:spPr/>
      <dgm:t>
        <a:bodyPr/>
        <a:lstStyle/>
        <a:p>
          <a:endParaRPr lang="en-US" sz="1800">
            <a:latin typeface="+mn-lt"/>
          </a:endParaRPr>
        </a:p>
      </dgm:t>
    </dgm:pt>
    <dgm:pt modelId="{2BE26F25-3444-4C15-98ED-CE38EC9B6078}" type="sibTrans" cxnId="{6C54448A-8796-4F71-8F8C-F320EA09852C}">
      <dgm:prSet/>
      <dgm:spPr/>
      <dgm:t>
        <a:bodyPr/>
        <a:lstStyle/>
        <a:p>
          <a:endParaRPr lang="en-US" sz="1800">
            <a:latin typeface="+mn-lt"/>
          </a:endParaRPr>
        </a:p>
      </dgm:t>
    </dgm:pt>
    <dgm:pt modelId="{81FDFAC9-1782-407B-A28B-498ED783385A}">
      <dgm:prSet phldrT="[Text]" custT="1"/>
      <dgm:spPr/>
      <dgm:t>
        <a:bodyPr/>
        <a:lstStyle/>
        <a:p>
          <a:r>
            <a:rPr lang="en-US" sz="1800" dirty="0">
              <a:latin typeface="+mn-lt"/>
            </a:rPr>
            <a:t>7</a:t>
          </a:r>
        </a:p>
      </dgm:t>
    </dgm:pt>
    <dgm:pt modelId="{CD697C0B-E899-4E49-B36E-406940F0E537}" type="parTrans" cxnId="{48212073-0979-4B30-9095-998B793E3664}">
      <dgm:prSet/>
      <dgm:spPr/>
      <dgm:t>
        <a:bodyPr/>
        <a:lstStyle/>
        <a:p>
          <a:endParaRPr lang="en-US" sz="1800">
            <a:latin typeface="+mn-lt"/>
          </a:endParaRPr>
        </a:p>
      </dgm:t>
    </dgm:pt>
    <dgm:pt modelId="{F1A19E46-6B87-4C7C-86CF-94BE3408B566}" type="sibTrans" cxnId="{48212073-0979-4B30-9095-998B793E3664}">
      <dgm:prSet/>
      <dgm:spPr/>
      <dgm:t>
        <a:bodyPr/>
        <a:lstStyle/>
        <a:p>
          <a:endParaRPr lang="en-US" sz="1800">
            <a:latin typeface="+mn-lt"/>
          </a:endParaRPr>
        </a:p>
      </dgm:t>
    </dgm:pt>
    <dgm:pt modelId="{67FF0D21-1D1B-4E21-BE94-2BC69B500753}">
      <dgm:prSet phldrT="[Text]" custT="1"/>
      <dgm:spPr/>
      <dgm:t>
        <a:bodyPr/>
        <a:lstStyle/>
        <a:p>
          <a:r>
            <a:rPr lang="en-US" sz="1800" dirty="0">
              <a:latin typeface="+mn-lt"/>
            </a:rPr>
            <a:t>6</a:t>
          </a:r>
        </a:p>
      </dgm:t>
    </dgm:pt>
    <dgm:pt modelId="{A5356EC3-E37C-4AA8-95F0-327AD5A46A5B}" type="parTrans" cxnId="{4BBB9F90-04FA-4002-8C6B-B1BE0F24EF8C}">
      <dgm:prSet/>
      <dgm:spPr/>
      <dgm:t>
        <a:bodyPr/>
        <a:lstStyle/>
        <a:p>
          <a:endParaRPr lang="en-US" sz="1800">
            <a:latin typeface="+mn-lt"/>
          </a:endParaRPr>
        </a:p>
      </dgm:t>
    </dgm:pt>
    <dgm:pt modelId="{A8C7A6DB-037A-4D16-AF4A-EFA004EBCC76}" type="sibTrans" cxnId="{4BBB9F90-04FA-4002-8C6B-B1BE0F24EF8C}">
      <dgm:prSet/>
      <dgm:spPr/>
      <dgm:t>
        <a:bodyPr/>
        <a:lstStyle/>
        <a:p>
          <a:endParaRPr lang="en-US" sz="1800">
            <a:latin typeface="+mn-lt"/>
          </a:endParaRPr>
        </a:p>
      </dgm:t>
    </dgm:pt>
    <dgm:pt modelId="{E55CF083-4F63-4FEE-B62A-DCD14221DD7F}">
      <dgm:prSet phldrT="[Text]" custT="1"/>
      <dgm:spPr/>
      <dgm:t>
        <a:bodyPr/>
        <a:lstStyle/>
        <a:p>
          <a:r>
            <a:rPr lang="en-US" sz="1800" dirty="0">
              <a:latin typeface="Rockwell" panose="02060603020205020403" pitchFamily="18" charset="0"/>
            </a:rPr>
            <a:t>Limit or Extend the Limits of Debate</a:t>
          </a:r>
        </a:p>
      </dgm:t>
    </dgm:pt>
    <dgm:pt modelId="{E6210675-F32D-45BA-9A4B-4DF311C17B7C}" type="parTrans" cxnId="{A5C7294F-BD67-4C8B-B638-5C0DAF989FAF}">
      <dgm:prSet/>
      <dgm:spPr/>
      <dgm:t>
        <a:bodyPr/>
        <a:lstStyle/>
        <a:p>
          <a:endParaRPr lang="en-US" sz="1800">
            <a:latin typeface="+mn-lt"/>
          </a:endParaRPr>
        </a:p>
      </dgm:t>
    </dgm:pt>
    <dgm:pt modelId="{564B2F1D-D7FF-41FC-892D-A180F0B62B3D}" type="sibTrans" cxnId="{A5C7294F-BD67-4C8B-B638-5C0DAF989FAF}">
      <dgm:prSet/>
      <dgm:spPr/>
      <dgm:t>
        <a:bodyPr/>
        <a:lstStyle/>
        <a:p>
          <a:endParaRPr lang="en-US" sz="1800">
            <a:latin typeface="+mn-lt"/>
          </a:endParaRPr>
        </a:p>
      </dgm:t>
    </dgm:pt>
    <dgm:pt modelId="{F33ADC4A-266F-45B2-B436-50FDA47CA668}">
      <dgm:prSet custT="1"/>
      <dgm:spPr/>
      <dgm:t>
        <a:bodyPr/>
        <a:lstStyle/>
        <a:p>
          <a:r>
            <a:rPr lang="en-US" sz="1800" dirty="0">
              <a:latin typeface="+mn-lt"/>
            </a:rPr>
            <a:t>5</a:t>
          </a:r>
        </a:p>
      </dgm:t>
    </dgm:pt>
    <dgm:pt modelId="{A6D2E411-47B4-41BD-AD1D-34F7762A4D69}" type="parTrans" cxnId="{FD05E44E-1EF0-49D7-AA0F-D9B1CDD21729}">
      <dgm:prSet/>
      <dgm:spPr/>
      <dgm:t>
        <a:bodyPr/>
        <a:lstStyle/>
        <a:p>
          <a:endParaRPr lang="en-US" sz="1800">
            <a:latin typeface="+mn-lt"/>
          </a:endParaRPr>
        </a:p>
      </dgm:t>
    </dgm:pt>
    <dgm:pt modelId="{2C2FB845-6981-4D7C-AF1B-FAE69E81C560}" type="sibTrans" cxnId="{FD05E44E-1EF0-49D7-AA0F-D9B1CDD21729}">
      <dgm:prSet/>
      <dgm:spPr/>
      <dgm:t>
        <a:bodyPr/>
        <a:lstStyle/>
        <a:p>
          <a:endParaRPr lang="en-US" sz="1800">
            <a:latin typeface="+mn-lt"/>
          </a:endParaRPr>
        </a:p>
      </dgm:t>
    </dgm:pt>
    <dgm:pt modelId="{5566C8BA-F2A7-412D-882F-5D91522805BF}">
      <dgm:prSet custT="1"/>
      <dgm:spPr/>
      <dgm:t>
        <a:bodyPr/>
        <a:lstStyle/>
        <a:p>
          <a:r>
            <a:rPr lang="en-US" sz="1800" dirty="0">
              <a:latin typeface="+mn-lt"/>
            </a:rPr>
            <a:t>4</a:t>
          </a:r>
        </a:p>
      </dgm:t>
    </dgm:pt>
    <dgm:pt modelId="{1C06C84D-6CE2-495E-A3D5-5104F3380E22}" type="parTrans" cxnId="{7EC6FA86-3C18-40FC-A9E6-19186F5A6DEC}">
      <dgm:prSet/>
      <dgm:spPr/>
      <dgm:t>
        <a:bodyPr/>
        <a:lstStyle/>
        <a:p>
          <a:endParaRPr lang="en-US" sz="1800">
            <a:latin typeface="+mn-lt"/>
          </a:endParaRPr>
        </a:p>
      </dgm:t>
    </dgm:pt>
    <dgm:pt modelId="{F7745583-598E-4F30-8FE6-4C4829921008}" type="sibTrans" cxnId="{7EC6FA86-3C18-40FC-A9E6-19186F5A6DEC}">
      <dgm:prSet/>
      <dgm:spPr/>
      <dgm:t>
        <a:bodyPr/>
        <a:lstStyle/>
        <a:p>
          <a:endParaRPr lang="en-US" sz="1800">
            <a:latin typeface="+mn-lt"/>
          </a:endParaRPr>
        </a:p>
      </dgm:t>
    </dgm:pt>
    <dgm:pt modelId="{8B0122BF-DC06-44CA-843C-442829212217}">
      <dgm:prSet custT="1"/>
      <dgm:spPr/>
      <dgm:t>
        <a:bodyPr/>
        <a:lstStyle/>
        <a:p>
          <a:r>
            <a:rPr lang="en-US" sz="1800" dirty="0">
              <a:latin typeface="+mn-lt"/>
            </a:rPr>
            <a:t>3</a:t>
          </a:r>
        </a:p>
      </dgm:t>
    </dgm:pt>
    <dgm:pt modelId="{6249D6F0-475A-493F-927E-B42B5726B6D5}" type="parTrans" cxnId="{69281104-ECA8-4502-8747-F5DEB38594DD}">
      <dgm:prSet/>
      <dgm:spPr/>
      <dgm:t>
        <a:bodyPr/>
        <a:lstStyle/>
        <a:p>
          <a:endParaRPr lang="en-US" sz="1800">
            <a:latin typeface="+mn-lt"/>
          </a:endParaRPr>
        </a:p>
      </dgm:t>
    </dgm:pt>
    <dgm:pt modelId="{AB7DDDAB-52E0-48DB-986F-04ECAEC27D82}" type="sibTrans" cxnId="{69281104-ECA8-4502-8747-F5DEB38594DD}">
      <dgm:prSet/>
      <dgm:spPr/>
      <dgm:t>
        <a:bodyPr/>
        <a:lstStyle/>
        <a:p>
          <a:endParaRPr lang="en-US" sz="1800">
            <a:latin typeface="+mn-lt"/>
          </a:endParaRPr>
        </a:p>
      </dgm:t>
    </dgm:pt>
    <dgm:pt modelId="{89E1E617-D509-4D86-8492-5F7B0B24BE32}">
      <dgm:prSet custT="1"/>
      <dgm:spPr/>
      <dgm:t>
        <a:bodyPr/>
        <a:lstStyle/>
        <a:p>
          <a:r>
            <a:rPr lang="en-US" sz="1800" dirty="0">
              <a:latin typeface="+mn-lt"/>
            </a:rPr>
            <a:t>2</a:t>
          </a:r>
        </a:p>
      </dgm:t>
    </dgm:pt>
    <dgm:pt modelId="{1E9459F5-B4A3-40D8-92C2-0039325792EC}" type="parTrans" cxnId="{33D1956E-25AA-481A-BF3C-87899DDEAB92}">
      <dgm:prSet/>
      <dgm:spPr/>
      <dgm:t>
        <a:bodyPr/>
        <a:lstStyle/>
        <a:p>
          <a:endParaRPr lang="en-US" sz="1800">
            <a:latin typeface="+mn-lt"/>
          </a:endParaRPr>
        </a:p>
      </dgm:t>
    </dgm:pt>
    <dgm:pt modelId="{1996FB9D-8414-4783-9372-3CE8590ED77B}" type="sibTrans" cxnId="{33D1956E-25AA-481A-BF3C-87899DDEAB92}">
      <dgm:prSet/>
      <dgm:spPr/>
      <dgm:t>
        <a:bodyPr/>
        <a:lstStyle/>
        <a:p>
          <a:endParaRPr lang="en-US" sz="1800">
            <a:latin typeface="+mn-lt"/>
          </a:endParaRPr>
        </a:p>
      </dgm:t>
    </dgm:pt>
    <dgm:pt modelId="{67D75C1A-4AA8-4FB1-A8E2-A430362D45AA}">
      <dgm:prSet custT="1"/>
      <dgm:spPr/>
      <dgm:t>
        <a:bodyPr/>
        <a:lstStyle/>
        <a:p>
          <a:r>
            <a:rPr lang="en-US" sz="1800" dirty="0">
              <a:latin typeface="+mn-lt"/>
            </a:rPr>
            <a:t>1</a:t>
          </a:r>
        </a:p>
      </dgm:t>
    </dgm:pt>
    <dgm:pt modelId="{086E32DD-B00E-48E6-AE4D-473EB4502910}" type="parTrans" cxnId="{2BC0802D-49C1-4280-9C4D-4BDA3F253C88}">
      <dgm:prSet/>
      <dgm:spPr/>
      <dgm:t>
        <a:bodyPr/>
        <a:lstStyle/>
        <a:p>
          <a:endParaRPr lang="en-US" sz="1800">
            <a:latin typeface="+mn-lt"/>
          </a:endParaRPr>
        </a:p>
      </dgm:t>
    </dgm:pt>
    <dgm:pt modelId="{D4FB69EE-537F-4A01-B44F-8E928DDF5C0C}" type="sibTrans" cxnId="{2BC0802D-49C1-4280-9C4D-4BDA3F253C88}">
      <dgm:prSet/>
      <dgm:spPr/>
      <dgm:t>
        <a:bodyPr/>
        <a:lstStyle/>
        <a:p>
          <a:endParaRPr lang="en-US" sz="1800">
            <a:latin typeface="+mn-lt"/>
          </a:endParaRPr>
        </a:p>
      </dgm:t>
    </dgm:pt>
    <dgm:pt modelId="{83A295CD-09B4-4C3D-AE4E-B6A83066B6B8}">
      <dgm:prSet custT="1"/>
      <dgm:spPr/>
      <dgm:t>
        <a:bodyPr/>
        <a:lstStyle/>
        <a:p>
          <a:r>
            <a:rPr lang="en-US" sz="1800" dirty="0">
              <a:latin typeface="Rockwell" panose="02060603020205020403" pitchFamily="18" charset="0"/>
            </a:rPr>
            <a:t>Main Motion</a:t>
          </a:r>
        </a:p>
      </dgm:t>
    </dgm:pt>
    <dgm:pt modelId="{6B700DF4-34F5-4E1F-940D-42891484B6A1}" type="parTrans" cxnId="{DE3AB92A-93CC-474A-8588-119A157C8B2A}">
      <dgm:prSet/>
      <dgm:spPr/>
      <dgm:t>
        <a:bodyPr/>
        <a:lstStyle/>
        <a:p>
          <a:endParaRPr lang="en-US" sz="1800">
            <a:latin typeface="+mn-lt"/>
          </a:endParaRPr>
        </a:p>
      </dgm:t>
    </dgm:pt>
    <dgm:pt modelId="{1649D14D-6CC9-48BA-A3E2-C7B6C3A28389}" type="sibTrans" cxnId="{DE3AB92A-93CC-474A-8588-119A157C8B2A}">
      <dgm:prSet/>
      <dgm:spPr/>
      <dgm:t>
        <a:bodyPr/>
        <a:lstStyle/>
        <a:p>
          <a:endParaRPr lang="en-US" sz="1800">
            <a:latin typeface="+mn-lt"/>
          </a:endParaRPr>
        </a:p>
      </dgm:t>
    </dgm:pt>
    <dgm:pt modelId="{C87CBBB1-5673-4FC0-A18D-DF0BDA3917F1}">
      <dgm:prSet custT="1"/>
      <dgm:spPr/>
      <dgm:t>
        <a:bodyPr/>
        <a:lstStyle/>
        <a:p>
          <a:r>
            <a:rPr lang="en-US" sz="3200" b="1" dirty="0">
              <a:latin typeface="Rockwell" panose="02060603020205020403" pitchFamily="18" charset="0"/>
            </a:rPr>
            <a:t>Postpone Indefinitely</a:t>
          </a:r>
        </a:p>
      </dgm:t>
    </dgm:pt>
    <dgm:pt modelId="{6343A7B0-CACB-4301-9157-25D315171DF5}" type="parTrans" cxnId="{1548E1DB-644E-458E-B443-B677A0B76E74}">
      <dgm:prSet/>
      <dgm:spPr/>
      <dgm:t>
        <a:bodyPr/>
        <a:lstStyle/>
        <a:p>
          <a:endParaRPr lang="en-US"/>
        </a:p>
      </dgm:t>
    </dgm:pt>
    <dgm:pt modelId="{83EFB415-EBFE-47BB-B6EC-417B4608B69A}" type="sibTrans" cxnId="{1548E1DB-644E-458E-B443-B677A0B76E74}">
      <dgm:prSet/>
      <dgm:spPr/>
      <dgm:t>
        <a:bodyPr/>
        <a:lstStyle/>
        <a:p>
          <a:endParaRPr lang="en-US"/>
        </a:p>
      </dgm:t>
    </dgm:pt>
    <dgm:pt modelId="{4760C1CA-6F58-4ACD-B1AC-0A45381E1E54}">
      <dgm:prSet custT="1"/>
      <dgm:spPr/>
      <dgm:t>
        <a:bodyPr/>
        <a:lstStyle/>
        <a:p>
          <a:r>
            <a:rPr lang="en-US" sz="1800" dirty="0">
              <a:latin typeface="Rockwell" panose="02060603020205020403" pitchFamily="18" charset="0"/>
            </a:rPr>
            <a:t>Previous Question</a:t>
          </a:r>
        </a:p>
      </dgm:t>
    </dgm:pt>
    <dgm:pt modelId="{794D3C4E-796A-4E14-BD26-5654C9643B8C}" type="parTrans" cxnId="{A90040F6-90A9-47BC-9FB8-33DB24F3F90E}">
      <dgm:prSet/>
      <dgm:spPr/>
      <dgm:t>
        <a:bodyPr/>
        <a:lstStyle/>
        <a:p>
          <a:endParaRPr lang="en-US"/>
        </a:p>
      </dgm:t>
    </dgm:pt>
    <dgm:pt modelId="{A1CFBF38-0966-4643-B0AA-C2E062228A44}" type="sibTrans" cxnId="{A90040F6-90A9-47BC-9FB8-33DB24F3F90E}">
      <dgm:prSet/>
      <dgm:spPr/>
      <dgm:t>
        <a:bodyPr/>
        <a:lstStyle/>
        <a:p>
          <a:endParaRPr lang="en-US"/>
        </a:p>
      </dgm:t>
    </dgm:pt>
    <dgm:pt modelId="{82153875-882A-4EFF-9A0F-530523271A37}">
      <dgm:prSet custT="1"/>
      <dgm:spPr/>
      <dgm:t>
        <a:bodyPr/>
        <a:lstStyle/>
        <a:p>
          <a:r>
            <a:rPr lang="en-US" sz="1800" dirty="0">
              <a:latin typeface="Rockwell" panose="02060603020205020403" pitchFamily="18" charset="0"/>
            </a:rPr>
            <a:t>Postpone to a Certain Time (or Definitely)</a:t>
          </a:r>
        </a:p>
      </dgm:t>
    </dgm:pt>
    <dgm:pt modelId="{796D88AF-3DCD-4669-8208-D72D2CCB4120}" type="parTrans" cxnId="{6C2C1CD7-31C9-4AEB-AD8F-E4DA3CB33621}">
      <dgm:prSet/>
      <dgm:spPr/>
      <dgm:t>
        <a:bodyPr/>
        <a:lstStyle/>
        <a:p>
          <a:endParaRPr lang="en-US"/>
        </a:p>
      </dgm:t>
    </dgm:pt>
    <dgm:pt modelId="{11905E56-7069-4D42-A757-6AB528E0EEEE}" type="sibTrans" cxnId="{6C2C1CD7-31C9-4AEB-AD8F-E4DA3CB33621}">
      <dgm:prSet/>
      <dgm:spPr/>
      <dgm:t>
        <a:bodyPr/>
        <a:lstStyle/>
        <a:p>
          <a:endParaRPr lang="en-US"/>
        </a:p>
      </dgm:t>
    </dgm:pt>
    <dgm:pt modelId="{2107E3BF-4C9F-498F-BF27-686DD9624893}">
      <dgm:prSet custT="1"/>
      <dgm:spPr/>
      <dgm:t>
        <a:bodyPr/>
        <a:lstStyle/>
        <a:p>
          <a:r>
            <a:rPr lang="en-US" sz="1800" dirty="0">
              <a:latin typeface="Rockwell" panose="02060603020205020403" pitchFamily="18" charset="0"/>
            </a:rPr>
            <a:t>Amend</a:t>
          </a:r>
        </a:p>
      </dgm:t>
    </dgm:pt>
    <dgm:pt modelId="{F7E0CDE5-F97E-4680-A4FD-8E35D3C81037}" type="parTrans" cxnId="{8F29B8D3-294E-4797-A9CB-98C193A46684}">
      <dgm:prSet/>
      <dgm:spPr/>
      <dgm:t>
        <a:bodyPr/>
        <a:lstStyle/>
        <a:p>
          <a:endParaRPr lang="en-US"/>
        </a:p>
      </dgm:t>
    </dgm:pt>
    <dgm:pt modelId="{C9A54CFC-9F29-4229-AC9E-C6FF0860AA44}" type="sibTrans" cxnId="{8F29B8D3-294E-4797-A9CB-98C193A46684}">
      <dgm:prSet/>
      <dgm:spPr/>
      <dgm:t>
        <a:bodyPr/>
        <a:lstStyle/>
        <a:p>
          <a:endParaRPr lang="en-US"/>
        </a:p>
      </dgm:t>
    </dgm:pt>
    <dgm:pt modelId="{BCA07559-4490-4FBA-B142-E04919A3F29D}">
      <dgm:prSet custT="1"/>
      <dgm:spPr/>
      <dgm:t>
        <a:bodyPr/>
        <a:lstStyle/>
        <a:p>
          <a:r>
            <a:rPr lang="en-US" sz="1800" dirty="0">
              <a:latin typeface="Rockwell" panose="02060603020205020403" pitchFamily="18" charset="0"/>
            </a:rPr>
            <a:t>Commit or Refer</a:t>
          </a:r>
        </a:p>
      </dgm:t>
    </dgm:pt>
    <dgm:pt modelId="{936F26AC-3DFA-4092-AE4A-34ED4B9EA3A5}" type="parTrans" cxnId="{46ED50E5-8D0A-4036-8E64-C5163A8FB372}">
      <dgm:prSet/>
      <dgm:spPr/>
      <dgm:t>
        <a:bodyPr/>
        <a:lstStyle/>
        <a:p>
          <a:endParaRPr lang="en-US"/>
        </a:p>
      </dgm:t>
    </dgm:pt>
    <dgm:pt modelId="{BEBA0421-9F73-4ED2-8009-8F46B4531D18}" type="sibTrans" cxnId="{46ED50E5-8D0A-4036-8E64-C5163A8FB372}">
      <dgm:prSet/>
      <dgm:spPr/>
      <dgm:t>
        <a:bodyPr/>
        <a:lstStyle/>
        <a:p>
          <a:endParaRPr lang="en-US"/>
        </a:p>
      </dgm:t>
    </dgm:pt>
    <dgm:pt modelId="{9A032EC9-BDAB-45A1-88FF-8B8DC994CF83}" type="pres">
      <dgm:prSet presAssocID="{05512811-CB59-41E7-945E-EEC6E4460F06}" presName="linearFlow" presStyleCnt="0">
        <dgm:presLayoutVars>
          <dgm:dir/>
          <dgm:animLvl val="lvl"/>
          <dgm:resizeHandles val="exact"/>
        </dgm:presLayoutVars>
      </dgm:prSet>
      <dgm:spPr/>
    </dgm:pt>
    <dgm:pt modelId="{F1944D6A-91E2-4C94-BB66-688278D2E81B}" type="pres">
      <dgm:prSet presAssocID="{9CB53150-3D6F-403E-B762-726C703A3060}" presName="composite" presStyleCnt="0"/>
      <dgm:spPr/>
    </dgm:pt>
    <dgm:pt modelId="{BCFA4550-0845-47FF-83C7-47CD33E2C34E}" type="pres">
      <dgm:prSet presAssocID="{9CB53150-3D6F-403E-B762-726C703A3060}" presName="parentText" presStyleLbl="alignNode1" presStyleIdx="0" presStyleCnt="8">
        <dgm:presLayoutVars>
          <dgm:chMax val="1"/>
          <dgm:bulletEnabled val="1"/>
        </dgm:presLayoutVars>
      </dgm:prSet>
      <dgm:spPr/>
    </dgm:pt>
    <dgm:pt modelId="{5AAA3962-85C6-4E6D-89A9-F92086620351}" type="pres">
      <dgm:prSet presAssocID="{9CB53150-3D6F-403E-B762-726C703A3060}" presName="descendantText" presStyleLbl="alignAcc1" presStyleIdx="0" presStyleCnt="8">
        <dgm:presLayoutVars>
          <dgm:bulletEnabled val="1"/>
        </dgm:presLayoutVars>
      </dgm:prSet>
      <dgm:spPr/>
    </dgm:pt>
    <dgm:pt modelId="{50D42B1D-1FB3-4297-881D-F47D2B109B3D}" type="pres">
      <dgm:prSet presAssocID="{90D6B2B9-F2CB-4806-A05C-F61B044B5609}" presName="sp" presStyleCnt="0"/>
      <dgm:spPr/>
    </dgm:pt>
    <dgm:pt modelId="{F31BFF4A-C0C5-498D-A178-54A401AE6D11}" type="pres">
      <dgm:prSet presAssocID="{81FDFAC9-1782-407B-A28B-498ED783385A}" presName="composite" presStyleCnt="0"/>
      <dgm:spPr/>
    </dgm:pt>
    <dgm:pt modelId="{71C384D4-7F85-4BC3-A04A-7AF55FCC9617}" type="pres">
      <dgm:prSet presAssocID="{81FDFAC9-1782-407B-A28B-498ED783385A}" presName="parentText" presStyleLbl="alignNode1" presStyleIdx="1" presStyleCnt="8">
        <dgm:presLayoutVars>
          <dgm:chMax val="1"/>
          <dgm:bulletEnabled val="1"/>
        </dgm:presLayoutVars>
      </dgm:prSet>
      <dgm:spPr/>
    </dgm:pt>
    <dgm:pt modelId="{9AA63EF2-BA3E-4474-A51D-55CEF5FF26C5}" type="pres">
      <dgm:prSet presAssocID="{81FDFAC9-1782-407B-A28B-498ED783385A}" presName="descendantText" presStyleLbl="alignAcc1" presStyleIdx="1" presStyleCnt="8">
        <dgm:presLayoutVars>
          <dgm:bulletEnabled val="1"/>
        </dgm:presLayoutVars>
      </dgm:prSet>
      <dgm:spPr/>
    </dgm:pt>
    <dgm:pt modelId="{ED903F6B-9815-49B7-93D3-7136242C1D1D}" type="pres">
      <dgm:prSet presAssocID="{F1A19E46-6B87-4C7C-86CF-94BE3408B566}" presName="sp" presStyleCnt="0"/>
      <dgm:spPr/>
    </dgm:pt>
    <dgm:pt modelId="{ADBBB021-3B68-4E97-867C-3DC09E3F90F7}" type="pres">
      <dgm:prSet presAssocID="{67FF0D21-1D1B-4E21-BE94-2BC69B500753}" presName="composite" presStyleCnt="0"/>
      <dgm:spPr/>
    </dgm:pt>
    <dgm:pt modelId="{B55ED3DB-93CE-44C2-B338-C86EF0265C5F}" type="pres">
      <dgm:prSet presAssocID="{67FF0D21-1D1B-4E21-BE94-2BC69B500753}" presName="parentText" presStyleLbl="alignNode1" presStyleIdx="2" presStyleCnt="8">
        <dgm:presLayoutVars>
          <dgm:chMax val="1"/>
          <dgm:bulletEnabled val="1"/>
        </dgm:presLayoutVars>
      </dgm:prSet>
      <dgm:spPr/>
    </dgm:pt>
    <dgm:pt modelId="{1E629D9C-CB38-4553-95E2-F803E5074FAC}" type="pres">
      <dgm:prSet presAssocID="{67FF0D21-1D1B-4E21-BE94-2BC69B500753}" presName="descendantText" presStyleLbl="alignAcc1" presStyleIdx="2" presStyleCnt="8" custScaleX="100014" custLinFactNeighborX="0">
        <dgm:presLayoutVars>
          <dgm:bulletEnabled val="1"/>
        </dgm:presLayoutVars>
      </dgm:prSet>
      <dgm:spPr/>
    </dgm:pt>
    <dgm:pt modelId="{35A5B4D7-5802-4C35-91E6-4A7C6921E025}" type="pres">
      <dgm:prSet presAssocID="{A8C7A6DB-037A-4D16-AF4A-EFA004EBCC76}" presName="sp" presStyleCnt="0"/>
      <dgm:spPr/>
    </dgm:pt>
    <dgm:pt modelId="{FDF48994-D1F8-4E9B-936B-5187D59B87A6}" type="pres">
      <dgm:prSet presAssocID="{F33ADC4A-266F-45B2-B436-50FDA47CA668}" presName="composite" presStyleCnt="0"/>
      <dgm:spPr/>
    </dgm:pt>
    <dgm:pt modelId="{E428E8F2-61F5-4905-A57B-72C4F3E3CD38}" type="pres">
      <dgm:prSet presAssocID="{F33ADC4A-266F-45B2-B436-50FDA47CA668}" presName="parentText" presStyleLbl="alignNode1" presStyleIdx="3" presStyleCnt="8" custLinFactNeighborY="-4943">
        <dgm:presLayoutVars>
          <dgm:chMax val="1"/>
          <dgm:bulletEnabled val="1"/>
        </dgm:presLayoutVars>
      </dgm:prSet>
      <dgm:spPr/>
    </dgm:pt>
    <dgm:pt modelId="{4B19DFB8-680B-4483-A745-CAECDA9ABB4E}" type="pres">
      <dgm:prSet presAssocID="{F33ADC4A-266F-45B2-B436-50FDA47CA668}" presName="descendantText" presStyleLbl="alignAcc1" presStyleIdx="3" presStyleCnt="8" custLinFactNeighborX="-565">
        <dgm:presLayoutVars>
          <dgm:bulletEnabled val="1"/>
        </dgm:presLayoutVars>
      </dgm:prSet>
      <dgm:spPr/>
    </dgm:pt>
    <dgm:pt modelId="{E3CC1C50-40E1-4D30-9400-B6E014236252}" type="pres">
      <dgm:prSet presAssocID="{2C2FB845-6981-4D7C-AF1B-FAE69E81C560}" presName="sp" presStyleCnt="0"/>
      <dgm:spPr/>
    </dgm:pt>
    <dgm:pt modelId="{FE050497-C4C3-411C-A49F-555892A4F3B9}" type="pres">
      <dgm:prSet presAssocID="{5566C8BA-F2A7-412D-882F-5D91522805BF}" presName="composite" presStyleCnt="0"/>
      <dgm:spPr/>
    </dgm:pt>
    <dgm:pt modelId="{B2C7F523-73E2-4415-923C-E3F2AF270519}" type="pres">
      <dgm:prSet presAssocID="{5566C8BA-F2A7-412D-882F-5D91522805BF}" presName="parentText" presStyleLbl="alignNode1" presStyleIdx="4" presStyleCnt="8" custLinFactNeighborY="0">
        <dgm:presLayoutVars>
          <dgm:chMax val="1"/>
          <dgm:bulletEnabled val="1"/>
        </dgm:presLayoutVars>
      </dgm:prSet>
      <dgm:spPr/>
    </dgm:pt>
    <dgm:pt modelId="{D9DB4A7B-9B2E-4D8C-9061-A81737252B8D}" type="pres">
      <dgm:prSet presAssocID="{5566C8BA-F2A7-412D-882F-5D91522805BF}" presName="descendantText" presStyleLbl="alignAcc1" presStyleIdx="4" presStyleCnt="8">
        <dgm:presLayoutVars>
          <dgm:bulletEnabled val="1"/>
        </dgm:presLayoutVars>
      </dgm:prSet>
      <dgm:spPr/>
    </dgm:pt>
    <dgm:pt modelId="{31AB18CE-4E52-46F5-BD6F-7FF69D7E8B13}" type="pres">
      <dgm:prSet presAssocID="{F7745583-598E-4F30-8FE6-4C4829921008}" presName="sp" presStyleCnt="0"/>
      <dgm:spPr/>
    </dgm:pt>
    <dgm:pt modelId="{C5090D0D-99F8-4CEF-A91A-025CAD2B7B13}" type="pres">
      <dgm:prSet presAssocID="{8B0122BF-DC06-44CA-843C-442829212217}" presName="composite" presStyleCnt="0"/>
      <dgm:spPr/>
    </dgm:pt>
    <dgm:pt modelId="{A99754A5-9E7B-4B8F-90E4-4D79F61E3529}" type="pres">
      <dgm:prSet presAssocID="{8B0122BF-DC06-44CA-843C-442829212217}" presName="parentText" presStyleLbl="alignNode1" presStyleIdx="5" presStyleCnt="8" custLinFactNeighborY="0">
        <dgm:presLayoutVars>
          <dgm:chMax val="1"/>
          <dgm:bulletEnabled val="1"/>
        </dgm:presLayoutVars>
      </dgm:prSet>
      <dgm:spPr/>
    </dgm:pt>
    <dgm:pt modelId="{90E96FE2-4A81-4EC7-A373-E8F1D4DDD577}" type="pres">
      <dgm:prSet presAssocID="{8B0122BF-DC06-44CA-843C-442829212217}" presName="descendantText" presStyleLbl="alignAcc1" presStyleIdx="5" presStyleCnt="8" custLinFactNeighborX="-141">
        <dgm:presLayoutVars>
          <dgm:bulletEnabled val="1"/>
        </dgm:presLayoutVars>
      </dgm:prSet>
      <dgm:spPr/>
    </dgm:pt>
    <dgm:pt modelId="{828ABD92-46D7-486A-A0B8-8434CD9F71B2}" type="pres">
      <dgm:prSet presAssocID="{AB7DDDAB-52E0-48DB-986F-04ECAEC27D82}" presName="sp" presStyleCnt="0"/>
      <dgm:spPr/>
    </dgm:pt>
    <dgm:pt modelId="{F46299BD-CCAD-4687-AE13-66DD20A5F178}" type="pres">
      <dgm:prSet presAssocID="{89E1E617-D509-4D86-8492-5F7B0B24BE32}" presName="composite" presStyleCnt="0"/>
      <dgm:spPr/>
    </dgm:pt>
    <dgm:pt modelId="{2CDD0EB3-4059-44EA-89E0-D61706433CB8}" type="pres">
      <dgm:prSet presAssocID="{89E1E617-D509-4D86-8492-5F7B0B24BE32}" presName="parentText" presStyleLbl="alignNode1" presStyleIdx="6" presStyleCnt="8" custLinFactNeighborY="0">
        <dgm:presLayoutVars>
          <dgm:chMax val="1"/>
          <dgm:bulletEnabled val="1"/>
        </dgm:presLayoutVars>
      </dgm:prSet>
      <dgm:spPr/>
    </dgm:pt>
    <dgm:pt modelId="{9249DAC3-44F9-466F-BFD1-4A61DF741FB9}" type="pres">
      <dgm:prSet presAssocID="{89E1E617-D509-4D86-8492-5F7B0B24BE32}" presName="descendantText" presStyleLbl="alignAcc1" presStyleIdx="6" presStyleCnt="8" custLinFactNeighborX="-1131">
        <dgm:presLayoutVars>
          <dgm:bulletEnabled val="1"/>
        </dgm:presLayoutVars>
      </dgm:prSet>
      <dgm:spPr/>
    </dgm:pt>
    <dgm:pt modelId="{DA7690FB-C00C-46B6-82F2-E537DE1B0727}" type="pres">
      <dgm:prSet presAssocID="{1996FB9D-8414-4783-9372-3CE8590ED77B}" presName="sp" presStyleCnt="0"/>
      <dgm:spPr/>
    </dgm:pt>
    <dgm:pt modelId="{4CD33A5B-6E24-48AF-84A1-581CA898EAD3}" type="pres">
      <dgm:prSet presAssocID="{67D75C1A-4AA8-4FB1-A8E2-A430362D45AA}" presName="composite" presStyleCnt="0"/>
      <dgm:spPr/>
    </dgm:pt>
    <dgm:pt modelId="{A12E5489-0BF4-475D-A2D3-55F6C0B1CE03}" type="pres">
      <dgm:prSet presAssocID="{67D75C1A-4AA8-4FB1-A8E2-A430362D45AA}" presName="parentText" presStyleLbl="alignNode1" presStyleIdx="7" presStyleCnt="8" custLinFactNeighborY="0">
        <dgm:presLayoutVars>
          <dgm:chMax val="1"/>
          <dgm:bulletEnabled val="1"/>
        </dgm:presLayoutVars>
      </dgm:prSet>
      <dgm:spPr/>
    </dgm:pt>
    <dgm:pt modelId="{59AB5D97-C440-4EAF-9D84-761714472231}" type="pres">
      <dgm:prSet presAssocID="{67D75C1A-4AA8-4FB1-A8E2-A430362D45AA}" presName="descendantText" presStyleLbl="alignAcc1" presStyleIdx="7" presStyleCnt="8">
        <dgm:presLayoutVars>
          <dgm:bulletEnabled val="1"/>
        </dgm:presLayoutVars>
      </dgm:prSet>
      <dgm:spPr/>
    </dgm:pt>
  </dgm:ptLst>
  <dgm:cxnLst>
    <dgm:cxn modelId="{69281104-ECA8-4502-8747-F5DEB38594DD}" srcId="{05512811-CB59-41E7-945E-EEC6E4460F06}" destId="{8B0122BF-DC06-44CA-843C-442829212217}" srcOrd="5" destOrd="0" parTransId="{6249D6F0-475A-493F-927E-B42B5726B6D5}" sibTransId="{AB7DDDAB-52E0-48DB-986F-04ECAEC27D82}"/>
    <dgm:cxn modelId="{2B7F9406-2029-44AC-B182-4041372ED835}" type="presOf" srcId="{67D75C1A-4AA8-4FB1-A8E2-A430362D45AA}" destId="{A12E5489-0BF4-475D-A2D3-55F6C0B1CE03}" srcOrd="0" destOrd="0" presId="urn:microsoft.com/office/officeart/2005/8/layout/chevron2"/>
    <dgm:cxn modelId="{E006500C-4AC9-4E4D-8285-49EB73B3F18F}" type="presOf" srcId="{05512811-CB59-41E7-945E-EEC6E4460F06}" destId="{9A032EC9-BDAB-45A1-88FF-8B8DC994CF83}" srcOrd="0" destOrd="0" presId="urn:microsoft.com/office/officeart/2005/8/layout/chevron2"/>
    <dgm:cxn modelId="{DE3AB92A-93CC-474A-8588-119A157C8B2A}" srcId="{67D75C1A-4AA8-4FB1-A8E2-A430362D45AA}" destId="{83A295CD-09B4-4C3D-AE4E-B6A83066B6B8}" srcOrd="0" destOrd="0" parTransId="{6B700DF4-34F5-4E1F-940D-42891484B6A1}" sibTransId="{1649D14D-6CC9-48BA-A3E2-C7B6C3A28389}"/>
    <dgm:cxn modelId="{2BC0802D-49C1-4280-9C4D-4BDA3F253C88}" srcId="{05512811-CB59-41E7-945E-EEC6E4460F06}" destId="{67D75C1A-4AA8-4FB1-A8E2-A430362D45AA}" srcOrd="7" destOrd="0" parTransId="{086E32DD-B00E-48E6-AE4D-473EB4502910}" sibTransId="{D4FB69EE-537F-4A01-B44F-8E928DDF5C0C}"/>
    <dgm:cxn modelId="{F19DBA3C-1D7C-4276-BD0C-58558A13D44B}" type="presOf" srcId="{2107E3BF-4C9F-498F-BF27-686DD9624893}" destId="{90E96FE2-4A81-4EC7-A373-E8F1D4DDD577}" srcOrd="0" destOrd="0" presId="urn:microsoft.com/office/officeart/2005/8/layout/chevron2"/>
    <dgm:cxn modelId="{CA936B5D-E096-4EBC-9D9A-427A178767F9}" type="presOf" srcId="{67FF0D21-1D1B-4E21-BE94-2BC69B500753}" destId="{B55ED3DB-93CE-44C2-B338-C86EF0265C5F}" srcOrd="0" destOrd="0" presId="urn:microsoft.com/office/officeart/2005/8/layout/chevron2"/>
    <dgm:cxn modelId="{1B855A64-03AE-415A-B38D-CB04614DCE73}" type="presOf" srcId="{89E1E617-D509-4D86-8492-5F7B0B24BE32}" destId="{2CDD0EB3-4059-44EA-89E0-D61706433CB8}" srcOrd="0" destOrd="0" presId="urn:microsoft.com/office/officeart/2005/8/layout/chevron2"/>
    <dgm:cxn modelId="{33D1956E-25AA-481A-BF3C-87899DDEAB92}" srcId="{05512811-CB59-41E7-945E-EEC6E4460F06}" destId="{89E1E617-D509-4D86-8492-5F7B0B24BE32}" srcOrd="6" destOrd="0" parTransId="{1E9459F5-B4A3-40D8-92C2-0039325792EC}" sibTransId="{1996FB9D-8414-4783-9372-3CE8590ED77B}"/>
    <dgm:cxn modelId="{FD05E44E-1EF0-49D7-AA0F-D9B1CDD21729}" srcId="{05512811-CB59-41E7-945E-EEC6E4460F06}" destId="{F33ADC4A-266F-45B2-B436-50FDA47CA668}" srcOrd="3" destOrd="0" parTransId="{A6D2E411-47B4-41BD-AD1D-34F7762A4D69}" sibTransId="{2C2FB845-6981-4D7C-AF1B-FAE69E81C560}"/>
    <dgm:cxn modelId="{A5C7294F-BD67-4C8B-B638-5C0DAF989FAF}" srcId="{67FF0D21-1D1B-4E21-BE94-2BC69B500753}" destId="{E55CF083-4F63-4FEE-B62A-DCD14221DD7F}" srcOrd="0" destOrd="0" parTransId="{E6210675-F32D-45BA-9A4B-4DF311C17B7C}" sibTransId="{564B2F1D-D7FF-41FC-892D-A180F0B62B3D}"/>
    <dgm:cxn modelId="{48212073-0979-4B30-9095-998B793E3664}" srcId="{05512811-CB59-41E7-945E-EEC6E4460F06}" destId="{81FDFAC9-1782-407B-A28B-498ED783385A}" srcOrd="1" destOrd="0" parTransId="{CD697C0B-E899-4E49-B36E-406940F0E537}" sibTransId="{F1A19E46-6B87-4C7C-86CF-94BE3408B566}"/>
    <dgm:cxn modelId="{86463153-9C5A-406B-A5D8-F9598EF52AAE}" type="presOf" srcId="{E55CF083-4F63-4FEE-B62A-DCD14221DD7F}" destId="{1E629D9C-CB38-4553-95E2-F803E5074FAC}" srcOrd="0" destOrd="0" presId="urn:microsoft.com/office/officeart/2005/8/layout/chevron2"/>
    <dgm:cxn modelId="{194B0874-E571-4FE1-82FF-A687ABF7B375}" type="presOf" srcId="{9CB53150-3D6F-403E-B762-726C703A3060}" destId="{BCFA4550-0845-47FF-83C7-47CD33E2C34E}" srcOrd="0" destOrd="0" presId="urn:microsoft.com/office/officeart/2005/8/layout/chevron2"/>
    <dgm:cxn modelId="{7535E474-1458-453A-8723-95664C303168}" type="presOf" srcId="{8B0122BF-DC06-44CA-843C-442829212217}" destId="{A99754A5-9E7B-4B8F-90E4-4D79F61E3529}" srcOrd="0" destOrd="0" presId="urn:microsoft.com/office/officeart/2005/8/layout/chevron2"/>
    <dgm:cxn modelId="{74E43277-B898-4916-BD17-20AD0F403EB7}" type="presOf" srcId="{BCA07559-4490-4FBA-B142-E04919A3F29D}" destId="{D9DB4A7B-9B2E-4D8C-9061-A81737252B8D}" srcOrd="0" destOrd="0" presId="urn:microsoft.com/office/officeart/2005/8/layout/chevron2"/>
    <dgm:cxn modelId="{62A7AB57-2CB3-46D3-A60C-DC3BDCF1459C}" type="presOf" srcId="{F33ADC4A-266F-45B2-B436-50FDA47CA668}" destId="{E428E8F2-61F5-4905-A57B-72C4F3E3CD38}" srcOrd="0" destOrd="0" presId="urn:microsoft.com/office/officeart/2005/8/layout/chevron2"/>
    <dgm:cxn modelId="{7EC6FA86-3C18-40FC-A9E6-19186F5A6DEC}" srcId="{05512811-CB59-41E7-945E-EEC6E4460F06}" destId="{5566C8BA-F2A7-412D-882F-5D91522805BF}" srcOrd="4" destOrd="0" parTransId="{1C06C84D-6CE2-495E-A3D5-5104F3380E22}" sibTransId="{F7745583-598E-4F30-8FE6-4C4829921008}"/>
    <dgm:cxn modelId="{6C54448A-8796-4F71-8F8C-F320EA09852C}" srcId="{9CB53150-3D6F-403E-B762-726C703A3060}" destId="{65277B1D-0237-470D-9EE4-03A7A73667FE}" srcOrd="0" destOrd="0" parTransId="{4BEF74EA-731A-4364-ADFF-263D9DEA5FE9}" sibTransId="{2BE26F25-3444-4C15-98ED-CE38EC9B6078}"/>
    <dgm:cxn modelId="{53F6D88C-2D30-4522-AFC4-0006740C3B13}" type="presOf" srcId="{C87CBBB1-5673-4FC0-A18D-DF0BDA3917F1}" destId="{9249DAC3-44F9-466F-BFD1-4A61DF741FB9}" srcOrd="0" destOrd="0" presId="urn:microsoft.com/office/officeart/2005/8/layout/chevron2"/>
    <dgm:cxn modelId="{4BBB9F90-04FA-4002-8C6B-B1BE0F24EF8C}" srcId="{05512811-CB59-41E7-945E-EEC6E4460F06}" destId="{67FF0D21-1D1B-4E21-BE94-2BC69B500753}" srcOrd="2" destOrd="0" parTransId="{A5356EC3-E37C-4AA8-95F0-327AD5A46A5B}" sibTransId="{A8C7A6DB-037A-4D16-AF4A-EFA004EBCC76}"/>
    <dgm:cxn modelId="{E923F09B-FC86-4F9C-99AD-C72010CE21D1}" type="presOf" srcId="{5566C8BA-F2A7-412D-882F-5D91522805BF}" destId="{B2C7F523-73E2-4415-923C-E3F2AF270519}" srcOrd="0" destOrd="0" presId="urn:microsoft.com/office/officeart/2005/8/layout/chevron2"/>
    <dgm:cxn modelId="{D32180C2-5306-4B68-96D5-F86FBDED9BAC}" type="presOf" srcId="{82153875-882A-4EFF-9A0F-530523271A37}" destId="{4B19DFB8-680B-4483-A745-CAECDA9ABB4E}" srcOrd="0" destOrd="0" presId="urn:microsoft.com/office/officeart/2005/8/layout/chevron2"/>
    <dgm:cxn modelId="{8F29B8D3-294E-4797-A9CB-98C193A46684}" srcId="{8B0122BF-DC06-44CA-843C-442829212217}" destId="{2107E3BF-4C9F-498F-BF27-686DD9624893}" srcOrd="0" destOrd="0" parTransId="{F7E0CDE5-F97E-4680-A4FD-8E35D3C81037}" sibTransId="{C9A54CFC-9F29-4229-AC9E-C6FF0860AA44}"/>
    <dgm:cxn modelId="{EED008D4-75D6-4B2B-BEF9-DBFF69B5AC22}" type="presOf" srcId="{65277B1D-0237-470D-9EE4-03A7A73667FE}" destId="{5AAA3962-85C6-4E6D-89A9-F92086620351}" srcOrd="0" destOrd="0" presId="urn:microsoft.com/office/officeart/2005/8/layout/chevron2"/>
    <dgm:cxn modelId="{6C2C1CD7-31C9-4AEB-AD8F-E4DA3CB33621}" srcId="{F33ADC4A-266F-45B2-B436-50FDA47CA668}" destId="{82153875-882A-4EFF-9A0F-530523271A37}" srcOrd="0" destOrd="0" parTransId="{796D88AF-3DCD-4669-8208-D72D2CCB4120}" sibTransId="{11905E56-7069-4D42-A757-6AB528E0EEEE}"/>
    <dgm:cxn modelId="{1548E1DB-644E-458E-B443-B677A0B76E74}" srcId="{89E1E617-D509-4D86-8492-5F7B0B24BE32}" destId="{C87CBBB1-5673-4FC0-A18D-DF0BDA3917F1}" srcOrd="0" destOrd="0" parTransId="{6343A7B0-CACB-4301-9157-25D315171DF5}" sibTransId="{83EFB415-EBFE-47BB-B6EC-417B4608B69A}"/>
    <dgm:cxn modelId="{46ED50E5-8D0A-4036-8E64-C5163A8FB372}" srcId="{5566C8BA-F2A7-412D-882F-5D91522805BF}" destId="{BCA07559-4490-4FBA-B142-E04919A3F29D}" srcOrd="0" destOrd="0" parTransId="{936F26AC-3DFA-4092-AE4A-34ED4B9EA3A5}" sibTransId="{BEBA0421-9F73-4ED2-8009-8F46B4531D18}"/>
    <dgm:cxn modelId="{A90040F6-90A9-47BC-9FB8-33DB24F3F90E}" srcId="{81FDFAC9-1782-407B-A28B-498ED783385A}" destId="{4760C1CA-6F58-4ACD-B1AC-0A45381E1E54}" srcOrd="0" destOrd="0" parTransId="{794D3C4E-796A-4E14-BD26-5654C9643B8C}" sibTransId="{A1CFBF38-0966-4643-B0AA-C2E062228A44}"/>
    <dgm:cxn modelId="{20B562F6-558F-4ADA-85E6-E83E359AB0EA}" type="presOf" srcId="{83A295CD-09B4-4C3D-AE4E-B6A83066B6B8}" destId="{59AB5D97-C440-4EAF-9D84-761714472231}" srcOrd="0" destOrd="0" presId="urn:microsoft.com/office/officeart/2005/8/layout/chevron2"/>
    <dgm:cxn modelId="{F19B36F7-02F8-4E55-916D-1BFC7A044CBD}" srcId="{05512811-CB59-41E7-945E-EEC6E4460F06}" destId="{9CB53150-3D6F-403E-B762-726C703A3060}" srcOrd="0" destOrd="0" parTransId="{3255FBD0-65A0-4747-ABED-9EC35E1C4C4F}" sibTransId="{90D6B2B9-F2CB-4806-A05C-F61B044B5609}"/>
    <dgm:cxn modelId="{31CFECFA-069F-4C21-82F6-AB90E7B10706}" type="presOf" srcId="{81FDFAC9-1782-407B-A28B-498ED783385A}" destId="{71C384D4-7F85-4BC3-A04A-7AF55FCC9617}" srcOrd="0" destOrd="0" presId="urn:microsoft.com/office/officeart/2005/8/layout/chevron2"/>
    <dgm:cxn modelId="{FCAD68FF-D9F9-4FA7-BEDC-FB764DC62EE6}" type="presOf" srcId="{4760C1CA-6F58-4ACD-B1AC-0A45381E1E54}" destId="{9AA63EF2-BA3E-4474-A51D-55CEF5FF26C5}" srcOrd="0" destOrd="0" presId="urn:microsoft.com/office/officeart/2005/8/layout/chevron2"/>
    <dgm:cxn modelId="{34D4C4B3-D6E2-453B-937B-EF88A1C46208}" type="presParOf" srcId="{9A032EC9-BDAB-45A1-88FF-8B8DC994CF83}" destId="{F1944D6A-91E2-4C94-BB66-688278D2E81B}" srcOrd="0" destOrd="0" presId="urn:microsoft.com/office/officeart/2005/8/layout/chevron2"/>
    <dgm:cxn modelId="{2006C5D0-ADFE-4856-96EC-652101795845}" type="presParOf" srcId="{F1944D6A-91E2-4C94-BB66-688278D2E81B}" destId="{BCFA4550-0845-47FF-83C7-47CD33E2C34E}" srcOrd="0" destOrd="0" presId="urn:microsoft.com/office/officeart/2005/8/layout/chevron2"/>
    <dgm:cxn modelId="{A1EF9333-1C32-4503-9E07-A9488922194E}" type="presParOf" srcId="{F1944D6A-91E2-4C94-BB66-688278D2E81B}" destId="{5AAA3962-85C6-4E6D-89A9-F92086620351}" srcOrd="1" destOrd="0" presId="urn:microsoft.com/office/officeart/2005/8/layout/chevron2"/>
    <dgm:cxn modelId="{7985BB4E-1FA7-4D0F-9086-4A1C952652DF}" type="presParOf" srcId="{9A032EC9-BDAB-45A1-88FF-8B8DC994CF83}" destId="{50D42B1D-1FB3-4297-881D-F47D2B109B3D}" srcOrd="1" destOrd="0" presId="urn:microsoft.com/office/officeart/2005/8/layout/chevron2"/>
    <dgm:cxn modelId="{2419F9C3-C401-4AA5-A7AF-BCDF5B3B4367}" type="presParOf" srcId="{9A032EC9-BDAB-45A1-88FF-8B8DC994CF83}" destId="{F31BFF4A-C0C5-498D-A178-54A401AE6D11}" srcOrd="2" destOrd="0" presId="urn:microsoft.com/office/officeart/2005/8/layout/chevron2"/>
    <dgm:cxn modelId="{4C4BEC28-F094-4281-A872-7F760A234203}" type="presParOf" srcId="{F31BFF4A-C0C5-498D-A178-54A401AE6D11}" destId="{71C384D4-7F85-4BC3-A04A-7AF55FCC9617}" srcOrd="0" destOrd="0" presId="urn:microsoft.com/office/officeart/2005/8/layout/chevron2"/>
    <dgm:cxn modelId="{698B0203-B18C-4570-A250-1896188E7210}" type="presParOf" srcId="{F31BFF4A-C0C5-498D-A178-54A401AE6D11}" destId="{9AA63EF2-BA3E-4474-A51D-55CEF5FF26C5}" srcOrd="1" destOrd="0" presId="urn:microsoft.com/office/officeart/2005/8/layout/chevron2"/>
    <dgm:cxn modelId="{0F2CC324-65E4-48B6-AC08-922EEBE4BEA8}" type="presParOf" srcId="{9A032EC9-BDAB-45A1-88FF-8B8DC994CF83}" destId="{ED903F6B-9815-49B7-93D3-7136242C1D1D}" srcOrd="3" destOrd="0" presId="urn:microsoft.com/office/officeart/2005/8/layout/chevron2"/>
    <dgm:cxn modelId="{EB7B7C0B-453C-450E-803B-A061EDB15FBB}" type="presParOf" srcId="{9A032EC9-BDAB-45A1-88FF-8B8DC994CF83}" destId="{ADBBB021-3B68-4E97-867C-3DC09E3F90F7}" srcOrd="4" destOrd="0" presId="urn:microsoft.com/office/officeart/2005/8/layout/chevron2"/>
    <dgm:cxn modelId="{6969DEB8-1D1E-4B00-A898-28D879CE71B4}" type="presParOf" srcId="{ADBBB021-3B68-4E97-867C-3DC09E3F90F7}" destId="{B55ED3DB-93CE-44C2-B338-C86EF0265C5F}" srcOrd="0" destOrd="0" presId="urn:microsoft.com/office/officeart/2005/8/layout/chevron2"/>
    <dgm:cxn modelId="{B302689D-77FC-4606-BE78-263A6D53F1FD}" type="presParOf" srcId="{ADBBB021-3B68-4E97-867C-3DC09E3F90F7}" destId="{1E629D9C-CB38-4553-95E2-F803E5074FAC}" srcOrd="1" destOrd="0" presId="urn:microsoft.com/office/officeart/2005/8/layout/chevron2"/>
    <dgm:cxn modelId="{7FE6499A-DB93-477C-9CB9-38A0B0413A76}" type="presParOf" srcId="{9A032EC9-BDAB-45A1-88FF-8B8DC994CF83}" destId="{35A5B4D7-5802-4C35-91E6-4A7C6921E025}" srcOrd="5" destOrd="0" presId="urn:microsoft.com/office/officeart/2005/8/layout/chevron2"/>
    <dgm:cxn modelId="{568E6EA7-F5D9-45FF-811F-BCEB5F2206E8}" type="presParOf" srcId="{9A032EC9-BDAB-45A1-88FF-8B8DC994CF83}" destId="{FDF48994-D1F8-4E9B-936B-5187D59B87A6}" srcOrd="6" destOrd="0" presId="urn:microsoft.com/office/officeart/2005/8/layout/chevron2"/>
    <dgm:cxn modelId="{184C85A1-7835-40E7-BD0B-50F52B4FA9D2}" type="presParOf" srcId="{FDF48994-D1F8-4E9B-936B-5187D59B87A6}" destId="{E428E8F2-61F5-4905-A57B-72C4F3E3CD38}" srcOrd="0" destOrd="0" presId="urn:microsoft.com/office/officeart/2005/8/layout/chevron2"/>
    <dgm:cxn modelId="{B6B8F2FC-270B-4E8E-88AE-1E7E64BB2818}" type="presParOf" srcId="{FDF48994-D1F8-4E9B-936B-5187D59B87A6}" destId="{4B19DFB8-680B-4483-A745-CAECDA9ABB4E}" srcOrd="1" destOrd="0" presId="urn:microsoft.com/office/officeart/2005/8/layout/chevron2"/>
    <dgm:cxn modelId="{BDDA363B-4561-49C8-B112-0FFD4DC11A6B}" type="presParOf" srcId="{9A032EC9-BDAB-45A1-88FF-8B8DC994CF83}" destId="{E3CC1C50-40E1-4D30-9400-B6E014236252}" srcOrd="7" destOrd="0" presId="urn:microsoft.com/office/officeart/2005/8/layout/chevron2"/>
    <dgm:cxn modelId="{AC616415-EAA3-4BC6-9580-7A15C6EBDE78}" type="presParOf" srcId="{9A032EC9-BDAB-45A1-88FF-8B8DC994CF83}" destId="{FE050497-C4C3-411C-A49F-555892A4F3B9}" srcOrd="8" destOrd="0" presId="urn:microsoft.com/office/officeart/2005/8/layout/chevron2"/>
    <dgm:cxn modelId="{4ACF85FD-3168-41C7-95E1-59BA6ABB7FB1}" type="presParOf" srcId="{FE050497-C4C3-411C-A49F-555892A4F3B9}" destId="{B2C7F523-73E2-4415-923C-E3F2AF270519}" srcOrd="0" destOrd="0" presId="urn:microsoft.com/office/officeart/2005/8/layout/chevron2"/>
    <dgm:cxn modelId="{1012D8B3-AAE3-4A92-A044-9122027AD193}" type="presParOf" srcId="{FE050497-C4C3-411C-A49F-555892A4F3B9}" destId="{D9DB4A7B-9B2E-4D8C-9061-A81737252B8D}" srcOrd="1" destOrd="0" presId="urn:microsoft.com/office/officeart/2005/8/layout/chevron2"/>
    <dgm:cxn modelId="{D810C951-5D58-4E6E-9B8E-A769E795FC3C}" type="presParOf" srcId="{9A032EC9-BDAB-45A1-88FF-8B8DC994CF83}" destId="{31AB18CE-4E52-46F5-BD6F-7FF69D7E8B13}" srcOrd="9" destOrd="0" presId="urn:microsoft.com/office/officeart/2005/8/layout/chevron2"/>
    <dgm:cxn modelId="{1E0D2FBD-4945-468B-BE96-EB96DADA78E2}" type="presParOf" srcId="{9A032EC9-BDAB-45A1-88FF-8B8DC994CF83}" destId="{C5090D0D-99F8-4CEF-A91A-025CAD2B7B13}" srcOrd="10" destOrd="0" presId="urn:microsoft.com/office/officeart/2005/8/layout/chevron2"/>
    <dgm:cxn modelId="{E3315F6F-21BC-4943-AA4F-C92785D23DF0}" type="presParOf" srcId="{C5090D0D-99F8-4CEF-A91A-025CAD2B7B13}" destId="{A99754A5-9E7B-4B8F-90E4-4D79F61E3529}" srcOrd="0" destOrd="0" presId="urn:microsoft.com/office/officeart/2005/8/layout/chevron2"/>
    <dgm:cxn modelId="{8F1E02F5-DD85-4557-8B42-7C5AC151B16F}" type="presParOf" srcId="{C5090D0D-99F8-4CEF-A91A-025CAD2B7B13}" destId="{90E96FE2-4A81-4EC7-A373-E8F1D4DDD577}" srcOrd="1" destOrd="0" presId="urn:microsoft.com/office/officeart/2005/8/layout/chevron2"/>
    <dgm:cxn modelId="{F4BA7B3B-5BB7-44E4-8302-D5DE997602D5}" type="presParOf" srcId="{9A032EC9-BDAB-45A1-88FF-8B8DC994CF83}" destId="{828ABD92-46D7-486A-A0B8-8434CD9F71B2}" srcOrd="11" destOrd="0" presId="urn:microsoft.com/office/officeart/2005/8/layout/chevron2"/>
    <dgm:cxn modelId="{11CD9DCE-AA56-4EAD-9320-E5AF44D58CDF}" type="presParOf" srcId="{9A032EC9-BDAB-45A1-88FF-8B8DC994CF83}" destId="{F46299BD-CCAD-4687-AE13-66DD20A5F178}" srcOrd="12" destOrd="0" presId="urn:microsoft.com/office/officeart/2005/8/layout/chevron2"/>
    <dgm:cxn modelId="{718B1B1E-E04D-464E-B560-AA3528C6484A}" type="presParOf" srcId="{F46299BD-CCAD-4687-AE13-66DD20A5F178}" destId="{2CDD0EB3-4059-44EA-89E0-D61706433CB8}" srcOrd="0" destOrd="0" presId="urn:microsoft.com/office/officeart/2005/8/layout/chevron2"/>
    <dgm:cxn modelId="{40366627-9207-433E-AE12-D97D5198D71A}" type="presParOf" srcId="{F46299BD-CCAD-4687-AE13-66DD20A5F178}" destId="{9249DAC3-44F9-466F-BFD1-4A61DF741FB9}" srcOrd="1" destOrd="0" presId="urn:microsoft.com/office/officeart/2005/8/layout/chevron2"/>
    <dgm:cxn modelId="{92869A8F-B1AB-4D89-B018-7F054FAC738B}" type="presParOf" srcId="{9A032EC9-BDAB-45A1-88FF-8B8DC994CF83}" destId="{DA7690FB-C00C-46B6-82F2-E537DE1B0727}" srcOrd="13" destOrd="0" presId="urn:microsoft.com/office/officeart/2005/8/layout/chevron2"/>
    <dgm:cxn modelId="{27CF3B09-C6B6-43FC-ACB3-F49AA8865CF1}" type="presParOf" srcId="{9A032EC9-BDAB-45A1-88FF-8B8DC994CF83}" destId="{4CD33A5B-6E24-48AF-84A1-581CA898EAD3}" srcOrd="14" destOrd="0" presId="urn:microsoft.com/office/officeart/2005/8/layout/chevron2"/>
    <dgm:cxn modelId="{CAD95EFC-9A4D-4F12-AA5E-01BD3D9B230A}" type="presParOf" srcId="{4CD33A5B-6E24-48AF-84A1-581CA898EAD3}" destId="{A12E5489-0BF4-475D-A2D3-55F6C0B1CE03}" srcOrd="0" destOrd="0" presId="urn:microsoft.com/office/officeart/2005/8/layout/chevron2"/>
    <dgm:cxn modelId="{3DA55524-8D21-45E9-ACA3-FBEDA1ADC2CE}" type="presParOf" srcId="{4CD33A5B-6E24-48AF-84A1-581CA898EAD3}" destId="{59AB5D97-C440-4EAF-9D84-7617144722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12811-CB59-41E7-945E-EEC6E4460F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B53150-3D6F-403E-B762-726C703A3060}">
      <dgm:prSet phldrT="[Text]" custT="1"/>
      <dgm:spPr/>
      <dgm:t>
        <a:bodyPr/>
        <a:lstStyle/>
        <a:p>
          <a:r>
            <a:rPr lang="en-US" sz="1800" dirty="0">
              <a:latin typeface="+mn-lt"/>
            </a:rPr>
            <a:t>8</a:t>
          </a:r>
        </a:p>
      </dgm:t>
    </dgm:pt>
    <dgm:pt modelId="{3255FBD0-65A0-4747-ABED-9EC35E1C4C4F}" type="parTrans" cxnId="{F19B36F7-02F8-4E55-916D-1BFC7A044CBD}">
      <dgm:prSet/>
      <dgm:spPr/>
      <dgm:t>
        <a:bodyPr/>
        <a:lstStyle/>
        <a:p>
          <a:endParaRPr lang="en-US" sz="1800">
            <a:latin typeface="+mn-lt"/>
          </a:endParaRPr>
        </a:p>
      </dgm:t>
    </dgm:pt>
    <dgm:pt modelId="{90D6B2B9-F2CB-4806-A05C-F61B044B5609}" type="sibTrans" cxnId="{F19B36F7-02F8-4E55-916D-1BFC7A044CBD}">
      <dgm:prSet/>
      <dgm:spPr/>
      <dgm:t>
        <a:bodyPr/>
        <a:lstStyle/>
        <a:p>
          <a:endParaRPr lang="en-US" sz="1800">
            <a:latin typeface="+mn-lt"/>
          </a:endParaRPr>
        </a:p>
      </dgm:t>
    </dgm:pt>
    <dgm:pt modelId="{65277B1D-0237-470D-9EE4-03A7A73667FE}">
      <dgm:prSet phldrT="[Text]" custT="1"/>
      <dgm:spPr/>
      <dgm:t>
        <a:bodyPr/>
        <a:lstStyle/>
        <a:p>
          <a:r>
            <a:rPr lang="en-US" sz="1800" dirty="0">
              <a:latin typeface="Rockwell" panose="02060603020205020403" pitchFamily="18" charset="0"/>
            </a:rPr>
            <a:t>Lay on the table</a:t>
          </a:r>
        </a:p>
      </dgm:t>
    </dgm:pt>
    <dgm:pt modelId="{4BEF74EA-731A-4364-ADFF-263D9DEA5FE9}" type="parTrans" cxnId="{6C54448A-8796-4F71-8F8C-F320EA09852C}">
      <dgm:prSet/>
      <dgm:spPr/>
      <dgm:t>
        <a:bodyPr/>
        <a:lstStyle/>
        <a:p>
          <a:endParaRPr lang="en-US" sz="1800">
            <a:latin typeface="+mn-lt"/>
          </a:endParaRPr>
        </a:p>
      </dgm:t>
    </dgm:pt>
    <dgm:pt modelId="{2BE26F25-3444-4C15-98ED-CE38EC9B6078}" type="sibTrans" cxnId="{6C54448A-8796-4F71-8F8C-F320EA09852C}">
      <dgm:prSet/>
      <dgm:spPr/>
      <dgm:t>
        <a:bodyPr/>
        <a:lstStyle/>
        <a:p>
          <a:endParaRPr lang="en-US" sz="1800">
            <a:latin typeface="+mn-lt"/>
          </a:endParaRPr>
        </a:p>
      </dgm:t>
    </dgm:pt>
    <dgm:pt modelId="{81FDFAC9-1782-407B-A28B-498ED783385A}">
      <dgm:prSet phldrT="[Text]" custT="1"/>
      <dgm:spPr/>
      <dgm:t>
        <a:bodyPr/>
        <a:lstStyle/>
        <a:p>
          <a:r>
            <a:rPr lang="en-US" sz="1800" dirty="0">
              <a:latin typeface="+mn-lt"/>
            </a:rPr>
            <a:t>7</a:t>
          </a:r>
        </a:p>
      </dgm:t>
    </dgm:pt>
    <dgm:pt modelId="{CD697C0B-E899-4E49-B36E-406940F0E537}" type="parTrans" cxnId="{48212073-0979-4B30-9095-998B793E3664}">
      <dgm:prSet/>
      <dgm:spPr/>
      <dgm:t>
        <a:bodyPr/>
        <a:lstStyle/>
        <a:p>
          <a:endParaRPr lang="en-US" sz="1800">
            <a:latin typeface="+mn-lt"/>
          </a:endParaRPr>
        </a:p>
      </dgm:t>
    </dgm:pt>
    <dgm:pt modelId="{F1A19E46-6B87-4C7C-86CF-94BE3408B566}" type="sibTrans" cxnId="{48212073-0979-4B30-9095-998B793E3664}">
      <dgm:prSet/>
      <dgm:spPr/>
      <dgm:t>
        <a:bodyPr/>
        <a:lstStyle/>
        <a:p>
          <a:endParaRPr lang="en-US" sz="1800">
            <a:latin typeface="+mn-lt"/>
          </a:endParaRPr>
        </a:p>
      </dgm:t>
    </dgm:pt>
    <dgm:pt modelId="{67FF0D21-1D1B-4E21-BE94-2BC69B500753}">
      <dgm:prSet phldrT="[Text]" custT="1"/>
      <dgm:spPr/>
      <dgm:t>
        <a:bodyPr/>
        <a:lstStyle/>
        <a:p>
          <a:r>
            <a:rPr lang="en-US" sz="1800" dirty="0">
              <a:latin typeface="+mn-lt"/>
            </a:rPr>
            <a:t>6</a:t>
          </a:r>
        </a:p>
      </dgm:t>
    </dgm:pt>
    <dgm:pt modelId="{A5356EC3-E37C-4AA8-95F0-327AD5A46A5B}" type="parTrans" cxnId="{4BBB9F90-04FA-4002-8C6B-B1BE0F24EF8C}">
      <dgm:prSet/>
      <dgm:spPr/>
      <dgm:t>
        <a:bodyPr/>
        <a:lstStyle/>
        <a:p>
          <a:endParaRPr lang="en-US" sz="1800">
            <a:latin typeface="+mn-lt"/>
          </a:endParaRPr>
        </a:p>
      </dgm:t>
    </dgm:pt>
    <dgm:pt modelId="{A8C7A6DB-037A-4D16-AF4A-EFA004EBCC76}" type="sibTrans" cxnId="{4BBB9F90-04FA-4002-8C6B-B1BE0F24EF8C}">
      <dgm:prSet/>
      <dgm:spPr/>
      <dgm:t>
        <a:bodyPr/>
        <a:lstStyle/>
        <a:p>
          <a:endParaRPr lang="en-US" sz="1800">
            <a:latin typeface="+mn-lt"/>
          </a:endParaRPr>
        </a:p>
      </dgm:t>
    </dgm:pt>
    <dgm:pt modelId="{E55CF083-4F63-4FEE-B62A-DCD14221DD7F}">
      <dgm:prSet phldrT="[Text]" custT="1"/>
      <dgm:spPr/>
      <dgm:t>
        <a:bodyPr/>
        <a:lstStyle/>
        <a:p>
          <a:r>
            <a:rPr lang="en-US" sz="1800" dirty="0">
              <a:latin typeface="Rockwell" panose="02060603020205020403" pitchFamily="18" charset="0"/>
            </a:rPr>
            <a:t>Limit or Extend the Limits of Debate</a:t>
          </a:r>
        </a:p>
      </dgm:t>
    </dgm:pt>
    <dgm:pt modelId="{E6210675-F32D-45BA-9A4B-4DF311C17B7C}" type="parTrans" cxnId="{A5C7294F-BD67-4C8B-B638-5C0DAF989FAF}">
      <dgm:prSet/>
      <dgm:spPr/>
      <dgm:t>
        <a:bodyPr/>
        <a:lstStyle/>
        <a:p>
          <a:endParaRPr lang="en-US" sz="1800">
            <a:latin typeface="+mn-lt"/>
          </a:endParaRPr>
        </a:p>
      </dgm:t>
    </dgm:pt>
    <dgm:pt modelId="{564B2F1D-D7FF-41FC-892D-A180F0B62B3D}" type="sibTrans" cxnId="{A5C7294F-BD67-4C8B-B638-5C0DAF989FAF}">
      <dgm:prSet/>
      <dgm:spPr/>
      <dgm:t>
        <a:bodyPr/>
        <a:lstStyle/>
        <a:p>
          <a:endParaRPr lang="en-US" sz="1800">
            <a:latin typeface="+mn-lt"/>
          </a:endParaRPr>
        </a:p>
      </dgm:t>
    </dgm:pt>
    <dgm:pt modelId="{F33ADC4A-266F-45B2-B436-50FDA47CA668}">
      <dgm:prSet custT="1"/>
      <dgm:spPr/>
      <dgm:t>
        <a:bodyPr/>
        <a:lstStyle/>
        <a:p>
          <a:r>
            <a:rPr lang="en-US" sz="1800" dirty="0">
              <a:latin typeface="+mn-lt"/>
            </a:rPr>
            <a:t>5</a:t>
          </a:r>
        </a:p>
      </dgm:t>
    </dgm:pt>
    <dgm:pt modelId="{A6D2E411-47B4-41BD-AD1D-34F7762A4D69}" type="parTrans" cxnId="{FD05E44E-1EF0-49D7-AA0F-D9B1CDD21729}">
      <dgm:prSet/>
      <dgm:spPr/>
      <dgm:t>
        <a:bodyPr/>
        <a:lstStyle/>
        <a:p>
          <a:endParaRPr lang="en-US" sz="1800">
            <a:latin typeface="+mn-lt"/>
          </a:endParaRPr>
        </a:p>
      </dgm:t>
    </dgm:pt>
    <dgm:pt modelId="{2C2FB845-6981-4D7C-AF1B-FAE69E81C560}" type="sibTrans" cxnId="{FD05E44E-1EF0-49D7-AA0F-D9B1CDD21729}">
      <dgm:prSet/>
      <dgm:spPr/>
      <dgm:t>
        <a:bodyPr/>
        <a:lstStyle/>
        <a:p>
          <a:endParaRPr lang="en-US" sz="1800">
            <a:latin typeface="+mn-lt"/>
          </a:endParaRPr>
        </a:p>
      </dgm:t>
    </dgm:pt>
    <dgm:pt modelId="{5566C8BA-F2A7-412D-882F-5D91522805BF}">
      <dgm:prSet custT="1"/>
      <dgm:spPr/>
      <dgm:t>
        <a:bodyPr/>
        <a:lstStyle/>
        <a:p>
          <a:r>
            <a:rPr lang="en-US" sz="1800" dirty="0">
              <a:latin typeface="+mn-lt"/>
            </a:rPr>
            <a:t>4</a:t>
          </a:r>
        </a:p>
      </dgm:t>
    </dgm:pt>
    <dgm:pt modelId="{1C06C84D-6CE2-495E-A3D5-5104F3380E22}" type="parTrans" cxnId="{7EC6FA86-3C18-40FC-A9E6-19186F5A6DEC}">
      <dgm:prSet/>
      <dgm:spPr/>
      <dgm:t>
        <a:bodyPr/>
        <a:lstStyle/>
        <a:p>
          <a:endParaRPr lang="en-US" sz="1800">
            <a:latin typeface="+mn-lt"/>
          </a:endParaRPr>
        </a:p>
      </dgm:t>
    </dgm:pt>
    <dgm:pt modelId="{F7745583-598E-4F30-8FE6-4C4829921008}" type="sibTrans" cxnId="{7EC6FA86-3C18-40FC-A9E6-19186F5A6DEC}">
      <dgm:prSet/>
      <dgm:spPr/>
      <dgm:t>
        <a:bodyPr/>
        <a:lstStyle/>
        <a:p>
          <a:endParaRPr lang="en-US" sz="1800">
            <a:latin typeface="+mn-lt"/>
          </a:endParaRPr>
        </a:p>
      </dgm:t>
    </dgm:pt>
    <dgm:pt modelId="{8B0122BF-DC06-44CA-843C-442829212217}">
      <dgm:prSet custT="1"/>
      <dgm:spPr/>
      <dgm:t>
        <a:bodyPr/>
        <a:lstStyle/>
        <a:p>
          <a:r>
            <a:rPr lang="en-US" sz="1800" dirty="0">
              <a:latin typeface="+mn-lt"/>
            </a:rPr>
            <a:t>3</a:t>
          </a:r>
        </a:p>
      </dgm:t>
    </dgm:pt>
    <dgm:pt modelId="{6249D6F0-475A-493F-927E-B42B5726B6D5}" type="parTrans" cxnId="{69281104-ECA8-4502-8747-F5DEB38594DD}">
      <dgm:prSet/>
      <dgm:spPr/>
      <dgm:t>
        <a:bodyPr/>
        <a:lstStyle/>
        <a:p>
          <a:endParaRPr lang="en-US" sz="1800">
            <a:latin typeface="+mn-lt"/>
          </a:endParaRPr>
        </a:p>
      </dgm:t>
    </dgm:pt>
    <dgm:pt modelId="{AB7DDDAB-52E0-48DB-986F-04ECAEC27D82}" type="sibTrans" cxnId="{69281104-ECA8-4502-8747-F5DEB38594DD}">
      <dgm:prSet/>
      <dgm:spPr/>
      <dgm:t>
        <a:bodyPr/>
        <a:lstStyle/>
        <a:p>
          <a:endParaRPr lang="en-US" sz="1800">
            <a:latin typeface="+mn-lt"/>
          </a:endParaRPr>
        </a:p>
      </dgm:t>
    </dgm:pt>
    <dgm:pt modelId="{89E1E617-D509-4D86-8492-5F7B0B24BE32}">
      <dgm:prSet custT="1"/>
      <dgm:spPr/>
      <dgm:t>
        <a:bodyPr/>
        <a:lstStyle/>
        <a:p>
          <a:r>
            <a:rPr lang="en-US" sz="1800" dirty="0">
              <a:latin typeface="+mn-lt"/>
            </a:rPr>
            <a:t>2</a:t>
          </a:r>
        </a:p>
      </dgm:t>
    </dgm:pt>
    <dgm:pt modelId="{1E9459F5-B4A3-40D8-92C2-0039325792EC}" type="parTrans" cxnId="{33D1956E-25AA-481A-BF3C-87899DDEAB92}">
      <dgm:prSet/>
      <dgm:spPr/>
      <dgm:t>
        <a:bodyPr/>
        <a:lstStyle/>
        <a:p>
          <a:endParaRPr lang="en-US" sz="1800">
            <a:latin typeface="+mn-lt"/>
          </a:endParaRPr>
        </a:p>
      </dgm:t>
    </dgm:pt>
    <dgm:pt modelId="{1996FB9D-8414-4783-9372-3CE8590ED77B}" type="sibTrans" cxnId="{33D1956E-25AA-481A-BF3C-87899DDEAB92}">
      <dgm:prSet/>
      <dgm:spPr/>
      <dgm:t>
        <a:bodyPr/>
        <a:lstStyle/>
        <a:p>
          <a:endParaRPr lang="en-US" sz="1800">
            <a:latin typeface="+mn-lt"/>
          </a:endParaRPr>
        </a:p>
      </dgm:t>
    </dgm:pt>
    <dgm:pt modelId="{67D75C1A-4AA8-4FB1-A8E2-A430362D45AA}">
      <dgm:prSet custT="1"/>
      <dgm:spPr/>
      <dgm:t>
        <a:bodyPr/>
        <a:lstStyle/>
        <a:p>
          <a:r>
            <a:rPr lang="en-US" sz="1800" dirty="0">
              <a:latin typeface="+mn-lt"/>
            </a:rPr>
            <a:t>1</a:t>
          </a:r>
        </a:p>
      </dgm:t>
    </dgm:pt>
    <dgm:pt modelId="{086E32DD-B00E-48E6-AE4D-473EB4502910}" type="parTrans" cxnId="{2BC0802D-49C1-4280-9C4D-4BDA3F253C88}">
      <dgm:prSet/>
      <dgm:spPr/>
      <dgm:t>
        <a:bodyPr/>
        <a:lstStyle/>
        <a:p>
          <a:endParaRPr lang="en-US" sz="1800">
            <a:latin typeface="+mn-lt"/>
          </a:endParaRPr>
        </a:p>
      </dgm:t>
    </dgm:pt>
    <dgm:pt modelId="{D4FB69EE-537F-4A01-B44F-8E928DDF5C0C}" type="sibTrans" cxnId="{2BC0802D-49C1-4280-9C4D-4BDA3F253C88}">
      <dgm:prSet/>
      <dgm:spPr/>
      <dgm:t>
        <a:bodyPr/>
        <a:lstStyle/>
        <a:p>
          <a:endParaRPr lang="en-US" sz="1800">
            <a:latin typeface="+mn-lt"/>
          </a:endParaRPr>
        </a:p>
      </dgm:t>
    </dgm:pt>
    <dgm:pt modelId="{83A295CD-09B4-4C3D-AE4E-B6A83066B6B8}">
      <dgm:prSet custT="1"/>
      <dgm:spPr/>
      <dgm:t>
        <a:bodyPr/>
        <a:lstStyle/>
        <a:p>
          <a:r>
            <a:rPr lang="en-US" sz="1800" dirty="0">
              <a:latin typeface="Rockwell" panose="02060603020205020403" pitchFamily="18" charset="0"/>
            </a:rPr>
            <a:t>Main Motion</a:t>
          </a:r>
        </a:p>
      </dgm:t>
    </dgm:pt>
    <dgm:pt modelId="{6B700DF4-34F5-4E1F-940D-42891484B6A1}" type="parTrans" cxnId="{DE3AB92A-93CC-474A-8588-119A157C8B2A}">
      <dgm:prSet/>
      <dgm:spPr/>
      <dgm:t>
        <a:bodyPr/>
        <a:lstStyle/>
        <a:p>
          <a:endParaRPr lang="en-US" sz="1800">
            <a:latin typeface="+mn-lt"/>
          </a:endParaRPr>
        </a:p>
      </dgm:t>
    </dgm:pt>
    <dgm:pt modelId="{1649D14D-6CC9-48BA-A3E2-C7B6C3A28389}" type="sibTrans" cxnId="{DE3AB92A-93CC-474A-8588-119A157C8B2A}">
      <dgm:prSet/>
      <dgm:spPr/>
      <dgm:t>
        <a:bodyPr/>
        <a:lstStyle/>
        <a:p>
          <a:endParaRPr lang="en-US" sz="1800">
            <a:latin typeface="+mn-lt"/>
          </a:endParaRPr>
        </a:p>
      </dgm:t>
    </dgm:pt>
    <dgm:pt modelId="{C87CBBB1-5673-4FC0-A18D-DF0BDA3917F1}">
      <dgm:prSet custT="1"/>
      <dgm:spPr/>
      <dgm:t>
        <a:bodyPr/>
        <a:lstStyle/>
        <a:p>
          <a:r>
            <a:rPr lang="en-US" sz="1800" dirty="0">
              <a:latin typeface="Rockwell" panose="02060603020205020403" pitchFamily="18" charset="0"/>
            </a:rPr>
            <a:t>Postpone Indefinitely</a:t>
          </a:r>
        </a:p>
      </dgm:t>
    </dgm:pt>
    <dgm:pt modelId="{6343A7B0-CACB-4301-9157-25D315171DF5}" type="parTrans" cxnId="{1548E1DB-644E-458E-B443-B677A0B76E74}">
      <dgm:prSet/>
      <dgm:spPr/>
      <dgm:t>
        <a:bodyPr/>
        <a:lstStyle/>
        <a:p>
          <a:endParaRPr lang="en-US"/>
        </a:p>
      </dgm:t>
    </dgm:pt>
    <dgm:pt modelId="{83EFB415-EBFE-47BB-B6EC-417B4608B69A}" type="sibTrans" cxnId="{1548E1DB-644E-458E-B443-B677A0B76E74}">
      <dgm:prSet/>
      <dgm:spPr/>
      <dgm:t>
        <a:bodyPr/>
        <a:lstStyle/>
        <a:p>
          <a:endParaRPr lang="en-US"/>
        </a:p>
      </dgm:t>
    </dgm:pt>
    <dgm:pt modelId="{4760C1CA-6F58-4ACD-B1AC-0A45381E1E54}">
      <dgm:prSet custT="1"/>
      <dgm:spPr/>
      <dgm:t>
        <a:bodyPr/>
        <a:lstStyle/>
        <a:p>
          <a:r>
            <a:rPr lang="en-US" sz="1800" dirty="0">
              <a:latin typeface="Rockwell" panose="02060603020205020403" pitchFamily="18" charset="0"/>
            </a:rPr>
            <a:t>Previous Question</a:t>
          </a:r>
        </a:p>
      </dgm:t>
    </dgm:pt>
    <dgm:pt modelId="{794D3C4E-796A-4E14-BD26-5654C9643B8C}" type="parTrans" cxnId="{A90040F6-90A9-47BC-9FB8-33DB24F3F90E}">
      <dgm:prSet/>
      <dgm:spPr/>
      <dgm:t>
        <a:bodyPr/>
        <a:lstStyle/>
        <a:p>
          <a:endParaRPr lang="en-US"/>
        </a:p>
      </dgm:t>
    </dgm:pt>
    <dgm:pt modelId="{A1CFBF38-0966-4643-B0AA-C2E062228A44}" type="sibTrans" cxnId="{A90040F6-90A9-47BC-9FB8-33DB24F3F90E}">
      <dgm:prSet/>
      <dgm:spPr/>
      <dgm:t>
        <a:bodyPr/>
        <a:lstStyle/>
        <a:p>
          <a:endParaRPr lang="en-US"/>
        </a:p>
      </dgm:t>
    </dgm:pt>
    <dgm:pt modelId="{82153875-882A-4EFF-9A0F-530523271A37}">
      <dgm:prSet custT="1"/>
      <dgm:spPr/>
      <dgm:t>
        <a:bodyPr/>
        <a:lstStyle/>
        <a:p>
          <a:r>
            <a:rPr lang="en-US" sz="1800" dirty="0">
              <a:latin typeface="Rockwell" panose="02060603020205020403" pitchFamily="18" charset="0"/>
            </a:rPr>
            <a:t>Postpone to a Certain Time (or Definitely)</a:t>
          </a:r>
        </a:p>
      </dgm:t>
    </dgm:pt>
    <dgm:pt modelId="{796D88AF-3DCD-4669-8208-D72D2CCB4120}" type="parTrans" cxnId="{6C2C1CD7-31C9-4AEB-AD8F-E4DA3CB33621}">
      <dgm:prSet/>
      <dgm:spPr/>
      <dgm:t>
        <a:bodyPr/>
        <a:lstStyle/>
        <a:p>
          <a:endParaRPr lang="en-US"/>
        </a:p>
      </dgm:t>
    </dgm:pt>
    <dgm:pt modelId="{11905E56-7069-4D42-A757-6AB528E0EEEE}" type="sibTrans" cxnId="{6C2C1CD7-31C9-4AEB-AD8F-E4DA3CB33621}">
      <dgm:prSet/>
      <dgm:spPr/>
      <dgm:t>
        <a:bodyPr/>
        <a:lstStyle/>
        <a:p>
          <a:endParaRPr lang="en-US"/>
        </a:p>
      </dgm:t>
    </dgm:pt>
    <dgm:pt modelId="{2107E3BF-4C9F-498F-BF27-686DD9624893}">
      <dgm:prSet custT="1"/>
      <dgm:spPr/>
      <dgm:t>
        <a:bodyPr/>
        <a:lstStyle/>
        <a:p>
          <a:r>
            <a:rPr lang="en-US" sz="3200" b="1" dirty="0">
              <a:latin typeface="Rockwell" panose="02060603020205020403" pitchFamily="18" charset="0"/>
            </a:rPr>
            <a:t>Amend</a:t>
          </a:r>
        </a:p>
      </dgm:t>
    </dgm:pt>
    <dgm:pt modelId="{F7E0CDE5-F97E-4680-A4FD-8E35D3C81037}" type="parTrans" cxnId="{8F29B8D3-294E-4797-A9CB-98C193A46684}">
      <dgm:prSet/>
      <dgm:spPr/>
      <dgm:t>
        <a:bodyPr/>
        <a:lstStyle/>
        <a:p>
          <a:endParaRPr lang="en-US"/>
        </a:p>
      </dgm:t>
    </dgm:pt>
    <dgm:pt modelId="{C9A54CFC-9F29-4229-AC9E-C6FF0860AA44}" type="sibTrans" cxnId="{8F29B8D3-294E-4797-A9CB-98C193A46684}">
      <dgm:prSet/>
      <dgm:spPr/>
      <dgm:t>
        <a:bodyPr/>
        <a:lstStyle/>
        <a:p>
          <a:endParaRPr lang="en-US"/>
        </a:p>
      </dgm:t>
    </dgm:pt>
    <dgm:pt modelId="{BCA07559-4490-4FBA-B142-E04919A3F29D}">
      <dgm:prSet custT="1"/>
      <dgm:spPr/>
      <dgm:t>
        <a:bodyPr/>
        <a:lstStyle/>
        <a:p>
          <a:r>
            <a:rPr lang="en-US" sz="1800" dirty="0">
              <a:latin typeface="Rockwell" panose="02060603020205020403" pitchFamily="18" charset="0"/>
            </a:rPr>
            <a:t>Commit or Refer</a:t>
          </a:r>
        </a:p>
      </dgm:t>
    </dgm:pt>
    <dgm:pt modelId="{936F26AC-3DFA-4092-AE4A-34ED4B9EA3A5}" type="parTrans" cxnId="{46ED50E5-8D0A-4036-8E64-C5163A8FB372}">
      <dgm:prSet/>
      <dgm:spPr/>
      <dgm:t>
        <a:bodyPr/>
        <a:lstStyle/>
        <a:p>
          <a:endParaRPr lang="en-US"/>
        </a:p>
      </dgm:t>
    </dgm:pt>
    <dgm:pt modelId="{BEBA0421-9F73-4ED2-8009-8F46B4531D18}" type="sibTrans" cxnId="{46ED50E5-8D0A-4036-8E64-C5163A8FB372}">
      <dgm:prSet/>
      <dgm:spPr/>
      <dgm:t>
        <a:bodyPr/>
        <a:lstStyle/>
        <a:p>
          <a:endParaRPr lang="en-US"/>
        </a:p>
      </dgm:t>
    </dgm:pt>
    <dgm:pt modelId="{9A032EC9-BDAB-45A1-88FF-8B8DC994CF83}" type="pres">
      <dgm:prSet presAssocID="{05512811-CB59-41E7-945E-EEC6E4460F06}" presName="linearFlow" presStyleCnt="0">
        <dgm:presLayoutVars>
          <dgm:dir/>
          <dgm:animLvl val="lvl"/>
          <dgm:resizeHandles val="exact"/>
        </dgm:presLayoutVars>
      </dgm:prSet>
      <dgm:spPr/>
    </dgm:pt>
    <dgm:pt modelId="{F1944D6A-91E2-4C94-BB66-688278D2E81B}" type="pres">
      <dgm:prSet presAssocID="{9CB53150-3D6F-403E-B762-726C703A3060}" presName="composite" presStyleCnt="0"/>
      <dgm:spPr/>
    </dgm:pt>
    <dgm:pt modelId="{BCFA4550-0845-47FF-83C7-47CD33E2C34E}" type="pres">
      <dgm:prSet presAssocID="{9CB53150-3D6F-403E-B762-726C703A3060}" presName="parentText" presStyleLbl="alignNode1" presStyleIdx="0" presStyleCnt="8">
        <dgm:presLayoutVars>
          <dgm:chMax val="1"/>
          <dgm:bulletEnabled val="1"/>
        </dgm:presLayoutVars>
      </dgm:prSet>
      <dgm:spPr/>
    </dgm:pt>
    <dgm:pt modelId="{5AAA3962-85C6-4E6D-89A9-F92086620351}" type="pres">
      <dgm:prSet presAssocID="{9CB53150-3D6F-403E-B762-726C703A3060}" presName="descendantText" presStyleLbl="alignAcc1" presStyleIdx="0" presStyleCnt="8">
        <dgm:presLayoutVars>
          <dgm:bulletEnabled val="1"/>
        </dgm:presLayoutVars>
      </dgm:prSet>
      <dgm:spPr/>
    </dgm:pt>
    <dgm:pt modelId="{50D42B1D-1FB3-4297-881D-F47D2B109B3D}" type="pres">
      <dgm:prSet presAssocID="{90D6B2B9-F2CB-4806-A05C-F61B044B5609}" presName="sp" presStyleCnt="0"/>
      <dgm:spPr/>
    </dgm:pt>
    <dgm:pt modelId="{F31BFF4A-C0C5-498D-A178-54A401AE6D11}" type="pres">
      <dgm:prSet presAssocID="{81FDFAC9-1782-407B-A28B-498ED783385A}" presName="composite" presStyleCnt="0"/>
      <dgm:spPr/>
    </dgm:pt>
    <dgm:pt modelId="{71C384D4-7F85-4BC3-A04A-7AF55FCC9617}" type="pres">
      <dgm:prSet presAssocID="{81FDFAC9-1782-407B-A28B-498ED783385A}" presName="parentText" presStyleLbl="alignNode1" presStyleIdx="1" presStyleCnt="8">
        <dgm:presLayoutVars>
          <dgm:chMax val="1"/>
          <dgm:bulletEnabled val="1"/>
        </dgm:presLayoutVars>
      </dgm:prSet>
      <dgm:spPr/>
    </dgm:pt>
    <dgm:pt modelId="{9AA63EF2-BA3E-4474-A51D-55CEF5FF26C5}" type="pres">
      <dgm:prSet presAssocID="{81FDFAC9-1782-407B-A28B-498ED783385A}" presName="descendantText" presStyleLbl="alignAcc1" presStyleIdx="1" presStyleCnt="8">
        <dgm:presLayoutVars>
          <dgm:bulletEnabled val="1"/>
        </dgm:presLayoutVars>
      </dgm:prSet>
      <dgm:spPr/>
    </dgm:pt>
    <dgm:pt modelId="{ED903F6B-9815-49B7-93D3-7136242C1D1D}" type="pres">
      <dgm:prSet presAssocID="{F1A19E46-6B87-4C7C-86CF-94BE3408B566}" presName="sp" presStyleCnt="0"/>
      <dgm:spPr/>
    </dgm:pt>
    <dgm:pt modelId="{ADBBB021-3B68-4E97-867C-3DC09E3F90F7}" type="pres">
      <dgm:prSet presAssocID="{67FF0D21-1D1B-4E21-BE94-2BC69B500753}" presName="composite" presStyleCnt="0"/>
      <dgm:spPr/>
    </dgm:pt>
    <dgm:pt modelId="{B55ED3DB-93CE-44C2-B338-C86EF0265C5F}" type="pres">
      <dgm:prSet presAssocID="{67FF0D21-1D1B-4E21-BE94-2BC69B500753}" presName="parentText" presStyleLbl="alignNode1" presStyleIdx="2" presStyleCnt="8">
        <dgm:presLayoutVars>
          <dgm:chMax val="1"/>
          <dgm:bulletEnabled val="1"/>
        </dgm:presLayoutVars>
      </dgm:prSet>
      <dgm:spPr/>
    </dgm:pt>
    <dgm:pt modelId="{1E629D9C-CB38-4553-95E2-F803E5074FAC}" type="pres">
      <dgm:prSet presAssocID="{67FF0D21-1D1B-4E21-BE94-2BC69B500753}" presName="descendantText" presStyleLbl="alignAcc1" presStyleIdx="2" presStyleCnt="8" custScaleX="100014" custLinFactNeighborX="0">
        <dgm:presLayoutVars>
          <dgm:bulletEnabled val="1"/>
        </dgm:presLayoutVars>
      </dgm:prSet>
      <dgm:spPr/>
    </dgm:pt>
    <dgm:pt modelId="{35A5B4D7-5802-4C35-91E6-4A7C6921E025}" type="pres">
      <dgm:prSet presAssocID="{A8C7A6DB-037A-4D16-AF4A-EFA004EBCC76}" presName="sp" presStyleCnt="0"/>
      <dgm:spPr/>
    </dgm:pt>
    <dgm:pt modelId="{FDF48994-D1F8-4E9B-936B-5187D59B87A6}" type="pres">
      <dgm:prSet presAssocID="{F33ADC4A-266F-45B2-B436-50FDA47CA668}" presName="composite" presStyleCnt="0"/>
      <dgm:spPr/>
    </dgm:pt>
    <dgm:pt modelId="{E428E8F2-61F5-4905-A57B-72C4F3E3CD38}" type="pres">
      <dgm:prSet presAssocID="{F33ADC4A-266F-45B2-B436-50FDA47CA668}" presName="parentText" presStyleLbl="alignNode1" presStyleIdx="3" presStyleCnt="8">
        <dgm:presLayoutVars>
          <dgm:chMax val="1"/>
          <dgm:bulletEnabled val="1"/>
        </dgm:presLayoutVars>
      </dgm:prSet>
      <dgm:spPr/>
    </dgm:pt>
    <dgm:pt modelId="{4B19DFB8-680B-4483-A745-CAECDA9ABB4E}" type="pres">
      <dgm:prSet presAssocID="{F33ADC4A-266F-45B2-B436-50FDA47CA668}" presName="descendantText" presStyleLbl="alignAcc1" presStyleIdx="3" presStyleCnt="8" custLinFactNeighborX="-565">
        <dgm:presLayoutVars>
          <dgm:bulletEnabled val="1"/>
        </dgm:presLayoutVars>
      </dgm:prSet>
      <dgm:spPr/>
    </dgm:pt>
    <dgm:pt modelId="{E3CC1C50-40E1-4D30-9400-B6E014236252}" type="pres">
      <dgm:prSet presAssocID="{2C2FB845-6981-4D7C-AF1B-FAE69E81C560}" presName="sp" presStyleCnt="0"/>
      <dgm:spPr/>
    </dgm:pt>
    <dgm:pt modelId="{FE050497-C4C3-411C-A49F-555892A4F3B9}" type="pres">
      <dgm:prSet presAssocID="{5566C8BA-F2A7-412D-882F-5D91522805BF}" presName="composite" presStyleCnt="0"/>
      <dgm:spPr/>
    </dgm:pt>
    <dgm:pt modelId="{B2C7F523-73E2-4415-923C-E3F2AF270519}" type="pres">
      <dgm:prSet presAssocID="{5566C8BA-F2A7-412D-882F-5D91522805BF}" presName="parentText" presStyleLbl="alignNode1" presStyleIdx="4" presStyleCnt="8" custLinFactNeighborY="0">
        <dgm:presLayoutVars>
          <dgm:chMax val="1"/>
          <dgm:bulletEnabled val="1"/>
        </dgm:presLayoutVars>
      </dgm:prSet>
      <dgm:spPr/>
    </dgm:pt>
    <dgm:pt modelId="{D9DB4A7B-9B2E-4D8C-9061-A81737252B8D}" type="pres">
      <dgm:prSet presAssocID="{5566C8BA-F2A7-412D-882F-5D91522805BF}" presName="descendantText" presStyleLbl="alignAcc1" presStyleIdx="4" presStyleCnt="8">
        <dgm:presLayoutVars>
          <dgm:bulletEnabled val="1"/>
        </dgm:presLayoutVars>
      </dgm:prSet>
      <dgm:spPr/>
    </dgm:pt>
    <dgm:pt modelId="{31AB18CE-4E52-46F5-BD6F-7FF69D7E8B13}" type="pres">
      <dgm:prSet presAssocID="{F7745583-598E-4F30-8FE6-4C4829921008}" presName="sp" presStyleCnt="0"/>
      <dgm:spPr/>
    </dgm:pt>
    <dgm:pt modelId="{C5090D0D-99F8-4CEF-A91A-025CAD2B7B13}" type="pres">
      <dgm:prSet presAssocID="{8B0122BF-DC06-44CA-843C-442829212217}" presName="composite" presStyleCnt="0"/>
      <dgm:spPr/>
    </dgm:pt>
    <dgm:pt modelId="{A99754A5-9E7B-4B8F-90E4-4D79F61E3529}" type="pres">
      <dgm:prSet presAssocID="{8B0122BF-DC06-44CA-843C-442829212217}" presName="parentText" presStyleLbl="alignNode1" presStyleIdx="5" presStyleCnt="8" custLinFactNeighborY="0">
        <dgm:presLayoutVars>
          <dgm:chMax val="1"/>
          <dgm:bulletEnabled val="1"/>
        </dgm:presLayoutVars>
      </dgm:prSet>
      <dgm:spPr/>
    </dgm:pt>
    <dgm:pt modelId="{90E96FE2-4A81-4EC7-A373-E8F1D4DDD577}" type="pres">
      <dgm:prSet presAssocID="{8B0122BF-DC06-44CA-843C-442829212217}" presName="descendantText" presStyleLbl="alignAcc1" presStyleIdx="5" presStyleCnt="8" custLinFactNeighborX="-141">
        <dgm:presLayoutVars>
          <dgm:bulletEnabled val="1"/>
        </dgm:presLayoutVars>
      </dgm:prSet>
      <dgm:spPr/>
    </dgm:pt>
    <dgm:pt modelId="{828ABD92-46D7-486A-A0B8-8434CD9F71B2}" type="pres">
      <dgm:prSet presAssocID="{AB7DDDAB-52E0-48DB-986F-04ECAEC27D82}" presName="sp" presStyleCnt="0"/>
      <dgm:spPr/>
    </dgm:pt>
    <dgm:pt modelId="{F46299BD-CCAD-4687-AE13-66DD20A5F178}" type="pres">
      <dgm:prSet presAssocID="{89E1E617-D509-4D86-8492-5F7B0B24BE32}" presName="composite" presStyleCnt="0"/>
      <dgm:spPr/>
    </dgm:pt>
    <dgm:pt modelId="{2CDD0EB3-4059-44EA-89E0-D61706433CB8}" type="pres">
      <dgm:prSet presAssocID="{89E1E617-D509-4D86-8492-5F7B0B24BE32}" presName="parentText" presStyleLbl="alignNode1" presStyleIdx="6" presStyleCnt="8">
        <dgm:presLayoutVars>
          <dgm:chMax val="1"/>
          <dgm:bulletEnabled val="1"/>
        </dgm:presLayoutVars>
      </dgm:prSet>
      <dgm:spPr/>
    </dgm:pt>
    <dgm:pt modelId="{9249DAC3-44F9-466F-BFD1-4A61DF741FB9}" type="pres">
      <dgm:prSet presAssocID="{89E1E617-D509-4D86-8492-5F7B0B24BE32}" presName="descendantText" presStyleLbl="alignAcc1" presStyleIdx="6" presStyleCnt="8" custLinFactNeighborX="-424">
        <dgm:presLayoutVars>
          <dgm:bulletEnabled val="1"/>
        </dgm:presLayoutVars>
      </dgm:prSet>
      <dgm:spPr/>
    </dgm:pt>
    <dgm:pt modelId="{DA7690FB-C00C-46B6-82F2-E537DE1B0727}" type="pres">
      <dgm:prSet presAssocID="{1996FB9D-8414-4783-9372-3CE8590ED77B}" presName="sp" presStyleCnt="0"/>
      <dgm:spPr/>
    </dgm:pt>
    <dgm:pt modelId="{4CD33A5B-6E24-48AF-84A1-581CA898EAD3}" type="pres">
      <dgm:prSet presAssocID="{67D75C1A-4AA8-4FB1-A8E2-A430362D45AA}" presName="composite" presStyleCnt="0"/>
      <dgm:spPr/>
    </dgm:pt>
    <dgm:pt modelId="{A12E5489-0BF4-475D-A2D3-55F6C0B1CE03}" type="pres">
      <dgm:prSet presAssocID="{67D75C1A-4AA8-4FB1-A8E2-A430362D45AA}" presName="parentText" presStyleLbl="alignNode1" presStyleIdx="7" presStyleCnt="8">
        <dgm:presLayoutVars>
          <dgm:chMax val="1"/>
          <dgm:bulletEnabled val="1"/>
        </dgm:presLayoutVars>
      </dgm:prSet>
      <dgm:spPr/>
    </dgm:pt>
    <dgm:pt modelId="{59AB5D97-C440-4EAF-9D84-761714472231}" type="pres">
      <dgm:prSet presAssocID="{67D75C1A-4AA8-4FB1-A8E2-A430362D45AA}" presName="descendantText" presStyleLbl="alignAcc1" presStyleIdx="7" presStyleCnt="8">
        <dgm:presLayoutVars>
          <dgm:bulletEnabled val="1"/>
        </dgm:presLayoutVars>
      </dgm:prSet>
      <dgm:spPr/>
    </dgm:pt>
  </dgm:ptLst>
  <dgm:cxnLst>
    <dgm:cxn modelId="{69281104-ECA8-4502-8747-F5DEB38594DD}" srcId="{05512811-CB59-41E7-945E-EEC6E4460F06}" destId="{8B0122BF-DC06-44CA-843C-442829212217}" srcOrd="5" destOrd="0" parTransId="{6249D6F0-475A-493F-927E-B42B5726B6D5}" sibTransId="{AB7DDDAB-52E0-48DB-986F-04ECAEC27D82}"/>
    <dgm:cxn modelId="{2B7F9406-2029-44AC-B182-4041372ED835}" type="presOf" srcId="{67D75C1A-4AA8-4FB1-A8E2-A430362D45AA}" destId="{A12E5489-0BF4-475D-A2D3-55F6C0B1CE03}" srcOrd="0" destOrd="0" presId="urn:microsoft.com/office/officeart/2005/8/layout/chevron2"/>
    <dgm:cxn modelId="{E006500C-4AC9-4E4D-8285-49EB73B3F18F}" type="presOf" srcId="{05512811-CB59-41E7-945E-EEC6E4460F06}" destId="{9A032EC9-BDAB-45A1-88FF-8B8DC994CF83}" srcOrd="0" destOrd="0" presId="urn:microsoft.com/office/officeart/2005/8/layout/chevron2"/>
    <dgm:cxn modelId="{DE3AB92A-93CC-474A-8588-119A157C8B2A}" srcId="{67D75C1A-4AA8-4FB1-A8E2-A430362D45AA}" destId="{83A295CD-09B4-4C3D-AE4E-B6A83066B6B8}" srcOrd="0" destOrd="0" parTransId="{6B700DF4-34F5-4E1F-940D-42891484B6A1}" sibTransId="{1649D14D-6CC9-48BA-A3E2-C7B6C3A28389}"/>
    <dgm:cxn modelId="{2BC0802D-49C1-4280-9C4D-4BDA3F253C88}" srcId="{05512811-CB59-41E7-945E-EEC6E4460F06}" destId="{67D75C1A-4AA8-4FB1-A8E2-A430362D45AA}" srcOrd="7" destOrd="0" parTransId="{086E32DD-B00E-48E6-AE4D-473EB4502910}" sibTransId="{D4FB69EE-537F-4A01-B44F-8E928DDF5C0C}"/>
    <dgm:cxn modelId="{F19DBA3C-1D7C-4276-BD0C-58558A13D44B}" type="presOf" srcId="{2107E3BF-4C9F-498F-BF27-686DD9624893}" destId="{90E96FE2-4A81-4EC7-A373-E8F1D4DDD577}" srcOrd="0" destOrd="0" presId="urn:microsoft.com/office/officeart/2005/8/layout/chevron2"/>
    <dgm:cxn modelId="{CA936B5D-E096-4EBC-9D9A-427A178767F9}" type="presOf" srcId="{67FF0D21-1D1B-4E21-BE94-2BC69B500753}" destId="{B55ED3DB-93CE-44C2-B338-C86EF0265C5F}" srcOrd="0" destOrd="0" presId="urn:microsoft.com/office/officeart/2005/8/layout/chevron2"/>
    <dgm:cxn modelId="{1B855A64-03AE-415A-B38D-CB04614DCE73}" type="presOf" srcId="{89E1E617-D509-4D86-8492-5F7B0B24BE32}" destId="{2CDD0EB3-4059-44EA-89E0-D61706433CB8}" srcOrd="0" destOrd="0" presId="urn:microsoft.com/office/officeart/2005/8/layout/chevron2"/>
    <dgm:cxn modelId="{33D1956E-25AA-481A-BF3C-87899DDEAB92}" srcId="{05512811-CB59-41E7-945E-EEC6E4460F06}" destId="{89E1E617-D509-4D86-8492-5F7B0B24BE32}" srcOrd="6" destOrd="0" parTransId="{1E9459F5-B4A3-40D8-92C2-0039325792EC}" sibTransId="{1996FB9D-8414-4783-9372-3CE8590ED77B}"/>
    <dgm:cxn modelId="{FD05E44E-1EF0-49D7-AA0F-D9B1CDD21729}" srcId="{05512811-CB59-41E7-945E-EEC6E4460F06}" destId="{F33ADC4A-266F-45B2-B436-50FDA47CA668}" srcOrd="3" destOrd="0" parTransId="{A6D2E411-47B4-41BD-AD1D-34F7762A4D69}" sibTransId="{2C2FB845-6981-4D7C-AF1B-FAE69E81C560}"/>
    <dgm:cxn modelId="{A5C7294F-BD67-4C8B-B638-5C0DAF989FAF}" srcId="{67FF0D21-1D1B-4E21-BE94-2BC69B500753}" destId="{E55CF083-4F63-4FEE-B62A-DCD14221DD7F}" srcOrd="0" destOrd="0" parTransId="{E6210675-F32D-45BA-9A4B-4DF311C17B7C}" sibTransId="{564B2F1D-D7FF-41FC-892D-A180F0B62B3D}"/>
    <dgm:cxn modelId="{48212073-0979-4B30-9095-998B793E3664}" srcId="{05512811-CB59-41E7-945E-EEC6E4460F06}" destId="{81FDFAC9-1782-407B-A28B-498ED783385A}" srcOrd="1" destOrd="0" parTransId="{CD697C0B-E899-4E49-B36E-406940F0E537}" sibTransId="{F1A19E46-6B87-4C7C-86CF-94BE3408B566}"/>
    <dgm:cxn modelId="{86463153-9C5A-406B-A5D8-F9598EF52AAE}" type="presOf" srcId="{E55CF083-4F63-4FEE-B62A-DCD14221DD7F}" destId="{1E629D9C-CB38-4553-95E2-F803E5074FAC}" srcOrd="0" destOrd="0" presId="urn:microsoft.com/office/officeart/2005/8/layout/chevron2"/>
    <dgm:cxn modelId="{194B0874-E571-4FE1-82FF-A687ABF7B375}" type="presOf" srcId="{9CB53150-3D6F-403E-B762-726C703A3060}" destId="{BCFA4550-0845-47FF-83C7-47CD33E2C34E}" srcOrd="0" destOrd="0" presId="urn:microsoft.com/office/officeart/2005/8/layout/chevron2"/>
    <dgm:cxn modelId="{7535E474-1458-453A-8723-95664C303168}" type="presOf" srcId="{8B0122BF-DC06-44CA-843C-442829212217}" destId="{A99754A5-9E7B-4B8F-90E4-4D79F61E3529}" srcOrd="0" destOrd="0" presId="urn:microsoft.com/office/officeart/2005/8/layout/chevron2"/>
    <dgm:cxn modelId="{74E43277-B898-4916-BD17-20AD0F403EB7}" type="presOf" srcId="{BCA07559-4490-4FBA-B142-E04919A3F29D}" destId="{D9DB4A7B-9B2E-4D8C-9061-A81737252B8D}" srcOrd="0" destOrd="0" presId="urn:microsoft.com/office/officeart/2005/8/layout/chevron2"/>
    <dgm:cxn modelId="{62A7AB57-2CB3-46D3-A60C-DC3BDCF1459C}" type="presOf" srcId="{F33ADC4A-266F-45B2-B436-50FDA47CA668}" destId="{E428E8F2-61F5-4905-A57B-72C4F3E3CD38}" srcOrd="0" destOrd="0" presId="urn:microsoft.com/office/officeart/2005/8/layout/chevron2"/>
    <dgm:cxn modelId="{7EC6FA86-3C18-40FC-A9E6-19186F5A6DEC}" srcId="{05512811-CB59-41E7-945E-EEC6E4460F06}" destId="{5566C8BA-F2A7-412D-882F-5D91522805BF}" srcOrd="4" destOrd="0" parTransId="{1C06C84D-6CE2-495E-A3D5-5104F3380E22}" sibTransId="{F7745583-598E-4F30-8FE6-4C4829921008}"/>
    <dgm:cxn modelId="{6C54448A-8796-4F71-8F8C-F320EA09852C}" srcId="{9CB53150-3D6F-403E-B762-726C703A3060}" destId="{65277B1D-0237-470D-9EE4-03A7A73667FE}" srcOrd="0" destOrd="0" parTransId="{4BEF74EA-731A-4364-ADFF-263D9DEA5FE9}" sibTransId="{2BE26F25-3444-4C15-98ED-CE38EC9B6078}"/>
    <dgm:cxn modelId="{53F6D88C-2D30-4522-AFC4-0006740C3B13}" type="presOf" srcId="{C87CBBB1-5673-4FC0-A18D-DF0BDA3917F1}" destId="{9249DAC3-44F9-466F-BFD1-4A61DF741FB9}" srcOrd="0" destOrd="0" presId="urn:microsoft.com/office/officeart/2005/8/layout/chevron2"/>
    <dgm:cxn modelId="{4BBB9F90-04FA-4002-8C6B-B1BE0F24EF8C}" srcId="{05512811-CB59-41E7-945E-EEC6E4460F06}" destId="{67FF0D21-1D1B-4E21-BE94-2BC69B500753}" srcOrd="2" destOrd="0" parTransId="{A5356EC3-E37C-4AA8-95F0-327AD5A46A5B}" sibTransId="{A8C7A6DB-037A-4D16-AF4A-EFA004EBCC76}"/>
    <dgm:cxn modelId="{E923F09B-FC86-4F9C-99AD-C72010CE21D1}" type="presOf" srcId="{5566C8BA-F2A7-412D-882F-5D91522805BF}" destId="{B2C7F523-73E2-4415-923C-E3F2AF270519}" srcOrd="0" destOrd="0" presId="urn:microsoft.com/office/officeart/2005/8/layout/chevron2"/>
    <dgm:cxn modelId="{D32180C2-5306-4B68-96D5-F86FBDED9BAC}" type="presOf" srcId="{82153875-882A-4EFF-9A0F-530523271A37}" destId="{4B19DFB8-680B-4483-A745-CAECDA9ABB4E}" srcOrd="0" destOrd="0" presId="urn:microsoft.com/office/officeart/2005/8/layout/chevron2"/>
    <dgm:cxn modelId="{8F29B8D3-294E-4797-A9CB-98C193A46684}" srcId="{8B0122BF-DC06-44CA-843C-442829212217}" destId="{2107E3BF-4C9F-498F-BF27-686DD9624893}" srcOrd="0" destOrd="0" parTransId="{F7E0CDE5-F97E-4680-A4FD-8E35D3C81037}" sibTransId="{C9A54CFC-9F29-4229-AC9E-C6FF0860AA44}"/>
    <dgm:cxn modelId="{EED008D4-75D6-4B2B-BEF9-DBFF69B5AC22}" type="presOf" srcId="{65277B1D-0237-470D-9EE4-03A7A73667FE}" destId="{5AAA3962-85C6-4E6D-89A9-F92086620351}" srcOrd="0" destOrd="0" presId="urn:microsoft.com/office/officeart/2005/8/layout/chevron2"/>
    <dgm:cxn modelId="{6C2C1CD7-31C9-4AEB-AD8F-E4DA3CB33621}" srcId="{F33ADC4A-266F-45B2-B436-50FDA47CA668}" destId="{82153875-882A-4EFF-9A0F-530523271A37}" srcOrd="0" destOrd="0" parTransId="{796D88AF-3DCD-4669-8208-D72D2CCB4120}" sibTransId="{11905E56-7069-4D42-A757-6AB528E0EEEE}"/>
    <dgm:cxn modelId="{1548E1DB-644E-458E-B443-B677A0B76E74}" srcId="{89E1E617-D509-4D86-8492-5F7B0B24BE32}" destId="{C87CBBB1-5673-4FC0-A18D-DF0BDA3917F1}" srcOrd="0" destOrd="0" parTransId="{6343A7B0-CACB-4301-9157-25D315171DF5}" sibTransId="{83EFB415-EBFE-47BB-B6EC-417B4608B69A}"/>
    <dgm:cxn modelId="{46ED50E5-8D0A-4036-8E64-C5163A8FB372}" srcId="{5566C8BA-F2A7-412D-882F-5D91522805BF}" destId="{BCA07559-4490-4FBA-B142-E04919A3F29D}" srcOrd="0" destOrd="0" parTransId="{936F26AC-3DFA-4092-AE4A-34ED4B9EA3A5}" sibTransId="{BEBA0421-9F73-4ED2-8009-8F46B4531D18}"/>
    <dgm:cxn modelId="{A90040F6-90A9-47BC-9FB8-33DB24F3F90E}" srcId="{81FDFAC9-1782-407B-A28B-498ED783385A}" destId="{4760C1CA-6F58-4ACD-B1AC-0A45381E1E54}" srcOrd="0" destOrd="0" parTransId="{794D3C4E-796A-4E14-BD26-5654C9643B8C}" sibTransId="{A1CFBF38-0966-4643-B0AA-C2E062228A44}"/>
    <dgm:cxn modelId="{20B562F6-558F-4ADA-85E6-E83E359AB0EA}" type="presOf" srcId="{83A295CD-09B4-4C3D-AE4E-B6A83066B6B8}" destId="{59AB5D97-C440-4EAF-9D84-761714472231}" srcOrd="0" destOrd="0" presId="urn:microsoft.com/office/officeart/2005/8/layout/chevron2"/>
    <dgm:cxn modelId="{F19B36F7-02F8-4E55-916D-1BFC7A044CBD}" srcId="{05512811-CB59-41E7-945E-EEC6E4460F06}" destId="{9CB53150-3D6F-403E-B762-726C703A3060}" srcOrd="0" destOrd="0" parTransId="{3255FBD0-65A0-4747-ABED-9EC35E1C4C4F}" sibTransId="{90D6B2B9-F2CB-4806-A05C-F61B044B5609}"/>
    <dgm:cxn modelId="{31CFECFA-069F-4C21-82F6-AB90E7B10706}" type="presOf" srcId="{81FDFAC9-1782-407B-A28B-498ED783385A}" destId="{71C384D4-7F85-4BC3-A04A-7AF55FCC9617}" srcOrd="0" destOrd="0" presId="urn:microsoft.com/office/officeart/2005/8/layout/chevron2"/>
    <dgm:cxn modelId="{FCAD68FF-D9F9-4FA7-BEDC-FB764DC62EE6}" type="presOf" srcId="{4760C1CA-6F58-4ACD-B1AC-0A45381E1E54}" destId="{9AA63EF2-BA3E-4474-A51D-55CEF5FF26C5}" srcOrd="0" destOrd="0" presId="urn:microsoft.com/office/officeart/2005/8/layout/chevron2"/>
    <dgm:cxn modelId="{34D4C4B3-D6E2-453B-937B-EF88A1C46208}" type="presParOf" srcId="{9A032EC9-BDAB-45A1-88FF-8B8DC994CF83}" destId="{F1944D6A-91E2-4C94-BB66-688278D2E81B}" srcOrd="0" destOrd="0" presId="urn:microsoft.com/office/officeart/2005/8/layout/chevron2"/>
    <dgm:cxn modelId="{2006C5D0-ADFE-4856-96EC-652101795845}" type="presParOf" srcId="{F1944D6A-91E2-4C94-BB66-688278D2E81B}" destId="{BCFA4550-0845-47FF-83C7-47CD33E2C34E}" srcOrd="0" destOrd="0" presId="urn:microsoft.com/office/officeart/2005/8/layout/chevron2"/>
    <dgm:cxn modelId="{A1EF9333-1C32-4503-9E07-A9488922194E}" type="presParOf" srcId="{F1944D6A-91E2-4C94-BB66-688278D2E81B}" destId="{5AAA3962-85C6-4E6D-89A9-F92086620351}" srcOrd="1" destOrd="0" presId="urn:microsoft.com/office/officeart/2005/8/layout/chevron2"/>
    <dgm:cxn modelId="{7985BB4E-1FA7-4D0F-9086-4A1C952652DF}" type="presParOf" srcId="{9A032EC9-BDAB-45A1-88FF-8B8DC994CF83}" destId="{50D42B1D-1FB3-4297-881D-F47D2B109B3D}" srcOrd="1" destOrd="0" presId="urn:microsoft.com/office/officeart/2005/8/layout/chevron2"/>
    <dgm:cxn modelId="{2419F9C3-C401-4AA5-A7AF-BCDF5B3B4367}" type="presParOf" srcId="{9A032EC9-BDAB-45A1-88FF-8B8DC994CF83}" destId="{F31BFF4A-C0C5-498D-A178-54A401AE6D11}" srcOrd="2" destOrd="0" presId="urn:microsoft.com/office/officeart/2005/8/layout/chevron2"/>
    <dgm:cxn modelId="{4C4BEC28-F094-4281-A872-7F760A234203}" type="presParOf" srcId="{F31BFF4A-C0C5-498D-A178-54A401AE6D11}" destId="{71C384D4-7F85-4BC3-A04A-7AF55FCC9617}" srcOrd="0" destOrd="0" presId="urn:microsoft.com/office/officeart/2005/8/layout/chevron2"/>
    <dgm:cxn modelId="{698B0203-B18C-4570-A250-1896188E7210}" type="presParOf" srcId="{F31BFF4A-C0C5-498D-A178-54A401AE6D11}" destId="{9AA63EF2-BA3E-4474-A51D-55CEF5FF26C5}" srcOrd="1" destOrd="0" presId="urn:microsoft.com/office/officeart/2005/8/layout/chevron2"/>
    <dgm:cxn modelId="{0F2CC324-65E4-48B6-AC08-922EEBE4BEA8}" type="presParOf" srcId="{9A032EC9-BDAB-45A1-88FF-8B8DC994CF83}" destId="{ED903F6B-9815-49B7-93D3-7136242C1D1D}" srcOrd="3" destOrd="0" presId="urn:microsoft.com/office/officeart/2005/8/layout/chevron2"/>
    <dgm:cxn modelId="{EB7B7C0B-453C-450E-803B-A061EDB15FBB}" type="presParOf" srcId="{9A032EC9-BDAB-45A1-88FF-8B8DC994CF83}" destId="{ADBBB021-3B68-4E97-867C-3DC09E3F90F7}" srcOrd="4" destOrd="0" presId="urn:microsoft.com/office/officeart/2005/8/layout/chevron2"/>
    <dgm:cxn modelId="{6969DEB8-1D1E-4B00-A898-28D879CE71B4}" type="presParOf" srcId="{ADBBB021-3B68-4E97-867C-3DC09E3F90F7}" destId="{B55ED3DB-93CE-44C2-B338-C86EF0265C5F}" srcOrd="0" destOrd="0" presId="urn:microsoft.com/office/officeart/2005/8/layout/chevron2"/>
    <dgm:cxn modelId="{B302689D-77FC-4606-BE78-263A6D53F1FD}" type="presParOf" srcId="{ADBBB021-3B68-4E97-867C-3DC09E3F90F7}" destId="{1E629D9C-CB38-4553-95E2-F803E5074FAC}" srcOrd="1" destOrd="0" presId="urn:microsoft.com/office/officeart/2005/8/layout/chevron2"/>
    <dgm:cxn modelId="{7FE6499A-DB93-477C-9CB9-38A0B0413A76}" type="presParOf" srcId="{9A032EC9-BDAB-45A1-88FF-8B8DC994CF83}" destId="{35A5B4D7-5802-4C35-91E6-4A7C6921E025}" srcOrd="5" destOrd="0" presId="urn:microsoft.com/office/officeart/2005/8/layout/chevron2"/>
    <dgm:cxn modelId="{568E6EA7-F5D9-45FF-811F-BCEB5F2206E8}" type="presParOf" srcId="{9A032EC9-BDAB-45A1-88FF-8B8DC994CF83}" destId="{FDF48994-D1F8-4E9B-936B-5187D59B87A6}" srcOrd="6" destOrd="0" presId="urn:microsoft.com/office/officeart/2005/8/layout/chevron2"/>
    <dgm:cxn modelId="{184C85A1-7835-40E7-BD0B-50F52B4FA9D2}" type="presParOf" srcId="{FDF48994-D1F8-4E9B-936B-5187D59B87A6}" destId="{E428E8F2-61F5-4905-A57B-72C4F3E3CD38}" srcOrd="0" destOrd="0" presId="urn:microsoft.com/office/officeart/2005/8/layout/chevron2"/>
    <dgm:cxn modelId="{B6B8F2FC-270B-4E8E-88AE-1E7E64BB2818}" type="presParOf" srcId="{FDF48994-D1F8-4E9B-936B-5187D59B87A6}" destId="{4B19DFB8-680B-4483-A745-CAECDA9ABB4E}" srcOrd="1" destOrd="0" presId="urn:microsoft.com/office/officeart/2005/8/layout/chevron2"/>
    <dgm:cxn modelId="{BDDA363B-4561-49C8-B112-0FFD4DC11A6B}" type="presParOf" srcId="{9A032EC9-BDAB-45A1-88FF-8B8DC994CF83}" destId="{E3CC1C50-40E1-4D30-9400-B6E014236252}" srcOrd="7" destOrd="0" presId="urn:microsoft.com/office/officeart/2005/8/layout/chevron2"/>
    <dgm:cxn modelId="{AC616415-EAA3-4BC6-9580-7A15C6EBDE78}" type="presParOf" srcId="{9A032EC9-BDAB-45A1-88FF-8B8DC994CF83}" destId="{FE050497-C4C3-411C-A49F-555892A4F3B9}" srcOrd="8" destOrd="0" presId="urn:microsoft.com/office/officeart/2005/8/layout/chevron2"/>
    <dgm:cxn modelId="{4ACF85FD-3168-41C7-95E1-59BA6ABB7FB1}" type="presParOf" srcId="{FE050497-C4C3-411C-A49F-555892A4F3B9}" destId="{B2C7F523-73E2-4415-923C-E3F2AF270519}" srcOrd="0" destOrd="0" presId="urn:microsoft.com/office/officeart/2005/8/layout/chevron2"/>
    <dgm:cxn modelId="{1012D8B3-AAE3-4A92-A044-9122027AD193}" type="presParOf" srcId="{FE050497-C4C3-411C-A49F-555892A4F3B9}" destId="{D9DB4A7B-9B2E-4D8C-9061-A81737252B8D}" srcOrd="1" destOrd="0" presId="urn:microsoft.com/office/officeart/2005/8/layout/chevron2"/>
    <dgm:cxn modelId="{D810C951-5D58-4E6E-9B8E-A769E795FC3C}" type="presParOf" srcId="{9A032EC9-BDAB-45A1-88FF-8B8DC994CF83}" destId="{31AB18CE-4E52-46F5-BD6F-7FF69D7E8B13}" srcOrd="9" destOrd="0" presId="urn:microsoft.com/office/officeart/2005/8/layout/chevron2"/>
    <dgm:cxn modelId="{1E0D2FBD-4945-468B-BE96-EB96DADA78E2}" type="presParOf" srcId="{9A032EC9-BDAB-45A1-88FF-8B8DC994CF83}" destId="{C5090D0D-99F8-4CEF-A91A-025CAD2B7B13}" srcOrd="10" destOrd="0" presId="urn:microsoft.com/office/officeart/2005/8/layout/chevron2"/>
    <dgm:cxn modelId="{E3315F6F-21BC-4943-AA4F-C92785D23DF0}" type="presParOf" srcId="{C5090D0D-99F8-4CEF-A91A-025CAD2B7B13}" destId="{A99754A5-9E7B-4B8F-90E4-4D79F61E3529}" srcOrd="0" destOrd="0" presId="urn:microsoft.com/office/officeart/2005/8/layout/chevron2"/>
    <dgm:cxn modelId="{8F1E02F5-DD85-4557-8B42-7C5AC151B16F}" type="presParOf" srcId="{C5090D0D-99F8-4CEF-A91A-025CAD2B7B13}" destId="{90E96FE2-4A81-4EC7-A373-E8F1D4DDD577}" srcOrd="1" destOrd="0" presId="urn:microsoft.com/office/officeart/2005/8/layout/chevron2"/>
    <dgm:cxn modelId="{F4BA7B3B-5BB7-44E4-8302-D5DE997602D5}" type="presParOf" srcId="{9A032EC9-BDAB-45A1-88FF-8B8DC994CF83}" destId="{828ABD92-46D7-486A-A0B8-8434CD9F71B2}" srcOrd="11" destOrd="0" presId="urn:microsoft.com/office/officeart/2005/8/layout/chevron2"/>
    <dgm:cxn modelId="{11CD9DCE-AA56-4EAD-9320-E5AF44D58CDF}" type="presParOf" srcId="{9A032EC9-BDAB-45A1-88FF-8B8DC994CF83}" destId="{F46299BD-CCAD-4687-AE13-66DD20A5F178}" srcOrd="12" destOrd="0" presId="urn:microsoft.com/office/officeart/2005/8/layout/chevron2"/>
    <dgm:cxn modelId="{718B1B1E-E04D-464E-B560-AA3528C6484A}" type="presParOf" srcId="{F46299BD-CCAD-4687-AE13-66DD20A5F178}" destId="{2CDD0EB3-4059-44EA-89E0-D61706433CB8}" srcOrd="0" destOrd="0" presId="urn:microsoft.com/office/officeart/2005/8/layout/chevron2"/>
    <dgm:cxn modelId="{40366627-9207-433E-AE12-D97D5198D71A}" type="presParOf" srcId="{F46299BD-CCAD-4687-AE13-66DD20A5F178}" destId="{9249DAC3-44F9-466F-BFD1-4A61DF741FB9}" srcOrd="1" destOrd="0" presId="urn:microsoft.com/office/officeart/2005/8/layout/chevron2"/>
    <dgm:cxn modelId="{92869A8F-B1AB-4D89-B018-7F054FAC738B}" type="presParOf" srcId="{9A032EC9-BDAB-45A1-88FF-8B8DC994CF83}" destId="{DA7690FB-C00C-46B6-82F2-E537DE1B0727}" srcOrd="13" destOrd="0" presId="urn:microsoft.com/office/officeart/2005/8/layout/chevron2"/>
    <dgm:cxn modelId="{27CF3B09-C6B6-43FC-ACB3-F49AA8865CF1}" type="presParOf" srcId="{9A032EC9-BDAB-45A1-88FF-8B8DC994CF83}" destId="{4CD33A5B-6E24-48AF-84A1-581CA898EAD3}" srcOrd="14" destOrd="0" presId="urn:microsoft.com/office/officeart/2005/8/layout/chevron2"/>
    <dgm:cxn modelId="{CAD95EFC-9A4D-4F12-AA5E-01BD3D9B230A}" type="presParOf" srcId="{4CD33A5B-6E24-48AF-84A1-581CA898EAD3}" destId="{A12E5489-0BF4-475D-A2D3-55F6C0B1CE03}" srcOrd="0" destOrd="0" presId="urn:microsoft.com/office/officeart/2005/8/layout/chevron2"/>
    <dgm:cxn modelId="{3DA55524-8D21-45E9-ACA3-FBEDA1ADC2CE}" type="presParOf" srcId="{4CD33A5B-6E24-48AF-84A1-581CA898EAD3}" destId="{59AB5D97-C440-4EAF-9D84-7617144722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512811-CB59-41E7-945E-EEC6E4460F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B53150-3D6F-403E-B762-726C703A3060}">
      <dgm:prSet phldrT="[Text]" custT="1"/>
      <dgm:spPr/>
      <dgm:t>
        <a:bodyPr/>
        <a:lstStyle/>
        <a:p>
          <a:r>
            <a:rPr lang="en-US" sz="1800">
              <a:latin typeface="+mn-lt"/>
            </a:rPr>
            <a:t>8</a:t>
          </a:r>
          <a:endParaRPr lang="en-US" sz="1800" dirty="0">
            <a:latin typeface="+mn-lt"/>
          </a:endParaRPr>
        </a:p>
      </dgm:t>
    </dgm:pt>
    <dgm:pt modelId="{3255FBD0-65A0-4747-ABED-9EC35E1C4C4F}" type="parTrans" cxnId="{F19B36F7-02F8-4E55-916D-1BFC7A044CBD}">
      <dgm:prSet/>
      <dgm:spPr/>
      <dgm:t>
        <a:bodyPr/>
        <a:lstStyle/>
        <a:p>
          <a:endParaRPr lang="en-US" sz="1800">
            <a:latin typeface="+mn-lt"/>
          </a:endParaRPr>
        </a:p>
      </dgm:t>
    </dgm:pt>
    <dgm:pt modelId="{90D6B2B9-F2CB-4806-A05C-F61B044B5609}" type="sibTrans" cxnId="{F19B36F7-02F8-4E55-916D-1BFC7A044CBD}">
      <dgm:prSet/>
      <dgm:spPr/>
      <dgm:t>
        <a:bodyPr/>
        <a:lstStyle/>
        <a:p>
          <a:endParaRPr lang="en-US" sz="1800">
            <a:latin typeface="+mn-lt"/>
          </a:endParaRPr>
        </a:p>
      </dgm:t>
    </dgm:pt>
    <dgm:pt modelId="{65277B1D-0237-470D-9EE4-03A7A73667FE}">
      <dgm:prSet phldrT="[Text]" custT="1"/>
      <dgm:spPr/>
      <dgm:t>
        <a:bodyPr/>
        <a:lstStyle/>
        <a:p>
          <a:r>
            <a:rPr lang="en-US" sz="1800">
              <a:latin typeface="Rockwell" panose="02060603020205020403" pitchFamily="18" charset="0"/>
            </a:rPr>
            <a:t>Lay on the table</a:t>
          </a:r>
          <a:endParaRPr lang="en-US" sz="1800" dirty="0">
            <a:latin typeface="Rockwell" panose="02060603020205020403" pitchFamily="18" charset="0"/>
          </a:endParaRPr>
        </a:p>
      </dgm:t>
    </dgm:pt>
    <dgm:pt modelId="{4BEF74EA-731A-4364-ADFF-263D9DEA5FE9}" type="parTrans" cxnId="{6C54448A-8796-4F71-8F8C-F320EA09852C}">
      <dgm:prSet/>
      <dgm:spPr/>
      <dgm:t>
        <a:bodyPr/>
        <a:lstStyle/>
        <a:p>
          <a:endParaRPr lang="en-US" sz="1800">
            <a:latin typeface="+mn-lt"/>
          </a:endParaRPr>
        </a:p>
      </dgm:t>
    </dgm:pt>
    <dgm:pt modelId="{2BE26F25-3444-4C15-98ED-CE38EC9B6078}" type="sibTrans" cxnId="{6C54448A-8796-4F71-8F8C-F320EA09852C}">
      <dgm:prSet/>
      <dgm:spPr/>
      <dgm:t>
        <a:bodyPr/>
        <a:lstStyle/>
        <a:p>
          <a:endParaRPr lang="en-US" sz="1800">
            <a:latin typeface="+mn-lt"/>
          </a:endParaRPr>
        </a:p>
      </dgm:t>
    </dgm:pt>
    <dgm:pt modelId="{81FDFAC9-1782-407B-A28B-498ED783385A}">
      <dgm:prSet phldrT="[Text]" custT="1"/>
      <dgm:spPr/>
      <dgm:t>
        <a:bodyPr/>
        <a:lstStyle/>
        <a:p>
          <a:r>
            <a:rPr lang="en-US" sz="1800">
              <a:latin typeface="+mn-lt"/>
            </a:rPr>
            <a:t>7</a:t>
          </a:r>
          <a:endParaRPr lang="en-US" sz="1800" dirty="0">
            <a:latin typeface="+mn-lt"/>
          </a:endParaRPr>
        </a:p>
      </dgm:t>
    </dgm:pt>
    <dgm:pt modelId="{CD697C0B-E899-4E49-B36E-406940F0E537}" type="parTrans" cxnId="{48212073-0979-4B30-9095-998B793E3664}">
      <dgm:prSet/>
      <dgm:spPr/>
      <dgm:t>
        <a:bodyPr/>
        <a:lstStyle/>
        <a:p>
          <a:endParaRPr lang="en-US" sz="1800">
            <a:latin typeface="+mn-lt"/>
          </a:endParaRPr>
        </a:p>
      </dgm:t>
    </dgm:pt>
    <dgm:pt modelId="{F1A19E46-6B87-4C7C-86CF-94BE3408B566}" type="sibTrans" cxnId="{48212073-0979-4B30-9095-998B793E3664}">
      <dgm:prSet/>
      <dgm:spPr/>
      <dgm:t>
        <a:bodyPr/>
        <a:lstStyle/>
        <a:p>
          <a:endParaRPr lang="en-US" sz="1800">
            <a:latin typeface="+mn-lt"/>
          </a:endParaRPr>
        </a:p>
      </dgm:t>
    </dgm:pt>
    <dgm:pt modelId="{67FF0D21-1D1B-4E21-BE94-2BC69B500753}">
      <dgm:prSet phldrT="[Text]" custT="1"/>
      <dgm:spPr/>
      <dgm:t>
        <a:bodyPr/>
        <a:lstStyle/>
        <a:p>
          <a:r>
            <a:rPr lang="en-US" sz="1800">
              <a:latin typeface="+mn-lt"/>
            </a:rPr>
            <a:t>6</a:t>
          </a:r>
          <a:endParaRPr lang="en-US" sz="1800" dirty="0">
            <a:latin typeface="+mn-lt"/>
          </a:endParaRPr>
        </a:p>
      </dgm:t>
    </dgm:pt>
    <dgm:pt modelId="{A5356EC3-E37C-4AA8-95F0-327AD5A46A5B}" type="parTrans" cxnId="{4BBB9F90-04FA-4002-8C6B-B1BE0F24EF8C}">
      <dgm:prSet/>
      <dgm:spPr/>
      <dgm:t>
        <a:bodyPr/>
        <a:lstStyle/>
        <a:p>
          <a:endParaRPr lang="en-US" sz="1800">
            <a:latin typeface="+mn-lt"/>
          </a:endParaRPr>
        </a:p>
      </dgm:t>
    </dgm:pt>
    <dgm:pt modelId="{A8C7A6DB-037A-4D16-AF4A-EFA004EBCC76}" type="sibTrans" cxnId="{4BBB9F90-04FA-4002-8C6B-B1BE0F24EF8C}">
      <dgm:prSet/>
      <dgm:spPr/>
      <dgm:t>
        <a:bodyPr/>
        <a:lstStyle/>
        <a:p>
          <a:endParaRPr lang="en-US" sz="1800">
            <a:latin typeface="+mn-lt"/>
          </a:endParaRPr>
        </a:p>
      </dgm:t>
    </dgm:pt>
    <dgm:pt modelId="{E55CF083-4F63-4FEE-B62A-DCD14221DD7F}">
      <dgm:prSet phldrT="[Text]" custT="1"/>
      <dgm:spPr/>
      <dgm:t>
        <a:bodyPr/>
        <a:lstStyle/>
        <a:p>
          <a:r>
            <a:rPr lang="en-US" sz="1800">
              <a:latin typeface="Rockwell" panose="02060603020205020403" pitchFamily="18" charset="0"/>
            </a:rPr>
            <a:t>Limit or Extend the Limits of Debate</a:t>
          </a:r>
          <a:endParaRPr lang="en-US" sz="1800" dirty="0">
            <a:latin typeface="Rockwell" panose="02060603020205020403" pitchFamily="18" charset="0"/>
          </a:endParaRPr>
        </a:p>
      </dgm:t>
    </dgm:pt>
    <dgm:pt modelId="{E6210675-F32D-45BA-9A4B-4DF311C17B7C}" type="parTrans" cxnId="{A5C7294F-BD67-4C8B-B638-5C0DAF989FAF}">
      <dgm:prSet/>
      <dgm:spPr/>
      <dgm:t>
        <a:bodyPr/>
        <a:lstStyle/>
        <a:p>
          <a:endParaRPr lang="en-US" sz="1800">
            <a:latin typeface="+mn-lt"/>
          </a:endParaRPr>
        </a:p>
      </dgm:t>
    </dgm:pt>
    <dgm:pt modelId="{564B2F1D-D7FF-41FC-892D-A180F0B62B3D}" type="sibTrans" cxnId="{A5C7294F-BD67-4C8B-B638-5C0DAF989FAF}">
      <dgm:prSet/>
      <dgm:spPr/>
      <dgm:t>
        <a:bodyPr/>
        <a:lstStyle/>
        <a:p>
          <a:endParaRPr lang="en-US" sz="1800">
            <a:latin typeface="+mn-lt"/>
          </a:endParaRPr>
        </a:p>
      </dgm:t>
    </dgm:pt>
    <dgm:pt modelId="{F33ADC4A-266F-45B2-B436-50FDA47CA668}">
      <dgm:prSet custT="1"/>
      <dgm:spPr/>
      <dgm:t>
        <a:bodyPr/>
        <a:lstStyle/>
        <a:p>
          <a:r>
            <a:rPr lang="en-US" sz="1800">
              <a:latin typeface="+mn-lt"/>
            </a:rPr>
            <a:t>5</a:t>
          </a:r>
          <a:endParaRPr lang="en-US" sz="1800" dirty="0">
            <a:latin typeface="+mn-lt"/>
          </a:endParaRPr>
        </a:p>
      </dgm:t>
    </dgm:pt>
    <dgm:pt modelId="{A6D2E411-47B4-41BD-AD1D-34F7762A4D69}" type="parTrans" cxnId="{FD05E44E-1EF0-49D7-AA0F-D9B1CDD21729}">
      <dgm:prSet/>
      <dgm:spPr/>
      <dgm:t>
        <a:bodyPr/>
        <a:lstStyle/>
        <a:p>
          <a:endParaRPr lang="en-US" sz="1800">
            <a:latin typeface="+mn-lt"/>
          </a:endParaRPr>
        </a:p>
      </dgm:t>
    </dgm:pt>
    <dgm:pt modelId="{2C2FB845-6981-4D7C-AF1B-FAE69E81C560}" type="sibTrans" cxnId="{FD05E44E-1EF0-49D7-AA0F-D9B1CDD21729}">
      <dgm:prSet/>
      <dgm:spPr/>
      <dgm:t>
        <a:bodyPr/>
        <a:lstStyle/>
        <a:p>
          <a:endParaRPr lang="en-US" sz="1800">
            <a:latin typeface="+mn-lt"/>
          </a:endParaRPr>
        </a:p>
      </dgm:t>
    </dgm:pt>
    <dgm:pt modelId="{5566C8BA-F2A7-412D-882F-5D91522805BF}">
      <dgm:prSet custT="1"/>
      <dgm:spPr/>
      <dgm:t>
        <a:bodyPr/>
        <a:lstStyle/>
        <a:p>
          <a:r>
            <a:rPr lang="en-US" sz="1800">
              <a:latin typeface="+mn-lt"/>
            </a:rPr>
            <a:t>4</a:t>
          </a:r>
          <a:endParaRPr lang="en-US" sz="1800" dirty="0">
            <a:latin typeface="+mn-lt"/>
          </a:endParaRPr>
        </a:p>
      </dgm:t>
    </dgm:pt>
    <dgm:pt modelId="{1C06C84D-6CE2-495E-A3D5-5104F3380E22}" type="parTrans" cxnId="{7EC6FA86-3C18-40FC-A9E6-19186F5A6DEC}">
      <dgm:prSet/>
      <dgm:spPr/>
      <dgm:t>
        <a:bodyPr/>
        <a:lstStyle/>
        <a:p>
          <a:endParaRPr lang="en-US" sz="1800">
            <a:latin typeface="+mn-lt"/>
          </a:endParaRPr>
        </a:p>
      </dgm:t>
    </dgm:pt>
    <dgm:pt modelId="{F7745583-598E-4F30-8FE6-4C4829921008}" type="sibTrans" cxnId="{7EC6FA86-3C18-40FC-A9E6-19186F5A6DEC}">
      <dgm:prSet/>
      <dgm:spPr/>
      <dgm:t>
        <a:bodyPr/>
        <a:lstStyle/>
        <a:p>
          <a:endParaRPr lang="en-US" sz="1800">
            <a:latin typeface="+mn-lt"/>
          </a:endParaRPr>
        </a:p>
      </dgm:t>
    </dgm:pt>
    <dgm:pt modelId="{8B0122BF-DC06-44CA-843C-442829212217}">
      <dgm:prSet custT="1"/>
      <dgm:spPr/>
      <dgm:t>
        <a:bodyPr/>
        <a:lstStyle/>
        <a:p>
          <a:r>
            <a:rPr lang="en-US" sz="1800">
              <a:latin typeface="+mn-lt"/>
            </a:rPr>
            <a:t>3</a:t>
          </a:r>
          <a:endParaRPr lang="en-US" sz="1800" dirty="0">
            <a:latin typeface="+mn-lt"/>
          </a:endParaRPr>
        </a:p>
      </dgm:t>
    </dgm:pt>
    <dgm:pt modelId="{6249D6F0-475A-493F-927E-B42B5726B6D5}" type="parTrans" cxnId="{69281104-ECA8-4502-8747-F5DEB38594DD}">
      <dgm:prSet/>
      <dgm:spPr/>
      <dgm:t>
        <a:bodyPr/>
        <a:lstStyle/>
        <a:p>
          <a:endParaRPr lang="en-US" sz="1800">
            <a:latin typeface="+mn-lt"/>
          </a:endParaRPr>
        </a:p>
      </dgm:t>
    </dgm:pt>
    <dgm:pt modelId="{AB7DDDAB-52E0-48DB-986F-04ECAEC27D82}" type="sibTrans" cxnId="{69281104-ECA8-4502-8747-F5DEB38594DD}">
      <dgm:prSet/>
      <dgm:spPr/>
      <dgm:t>
        <a:bodyPr/>
        <a:lstStyle/>
        <a:p>
          <a:endParaRPr lang="en-US" sz="1800">
            <a:latin typeface="+mn-lt"/>
          </a:endParaRPr>
        </a:p>
      </dgm:t>
    </dgm:pt>
    <dgm:pt modelId="{89E1E617-D509-4D86-8492-5F7B0B24BE32}">
      <dgm:prSet custT="1"/>
      <dgm:spPr/>
      <dgm:t>
        <a:bodyPr/>
        <a:lstStyle/>
        <a:p>
          <a:r>
            <a:rPr lang="en-US" sz="1800">
              <a:latin typeface="+mn-lt"/>
            </a:rPr>
            <a:t>2</a:t>
          </a:r>
          <a:endParaRPr lang="en-US" sz="1800" dirty="0">
            <a:latin typeface="+mn-lt"/>
          </a:endParaRPr>
        </a:p>
      </dgm:t>
    </dgm:pt>
    <dgm:pt modelId="{1E9459F5-B4A3-40D8-92C2-0039325792EC}" type="parTrans" cxnId="{33D1956E-25AA-481A-BF3C-87899DDEAB92}">
      <dgm:prSet/>
      <dgm:spPr/>
      <dgm:t>
        <a:bodyPr/>
        <a:lstStyle/>
        <a:p>
          <a:endParaRPr lang="en-US" sz="1800">
            <a:latin typeface="+mn-lt"/>
          </a:endParaRPr>
        </a:p>
      </dgm:t>
    </dgm:pt>
    <dgm:pt modelId="{1996FB9D-8414-4783-9372-3CE8590ED77B}" type="sibTrans" cxnId="{33D1956E-25AA-481A-BF3C-87899DDEAB92}">
      <dgm:prSet/>
      <dgm:spPr/>
      <dgm:t>
        <a:bodyPr/>
        <a:lstStyle/>
        <a:p>
          <a:endParaRPr lang="en-US" sz="1800">
            <a:latin typeface="+mn-lt"/>
          </a:endParaRPr>
        </a:p>
      </dgm:t>
    </dgm:pt>
    <dgm:pt modelId="{67D75C1A-4AA8-4FB1-A8E2-A430362D45AA}">
      <dgm:prSet custT="1"/>
      <dgm:spPr/>
      <dgm:t>
        <a:bodyPr/>
        <a:lstStyle/>
        <a:p>
          <a:r>
            <a:rPr lang="en-US" sz="1800">
              <a:latin typeface="+mn-lt"/>
            </a:rPr>
            <a:t>1</a:t>
          </a:r>
          <a:endParaRPr lang="en-US" sz="1800" dirty="0">
            <a:latin typeface="+mn-lt"/>
          </a:endParaRPr>
        </a:p>
      </dgm:t>
    </dgm:pt>
    <dgm:pt modelId="{086E32DD-B00E-48E6-AE4D-473EB4502910}" type="parTrans" cxnId="{2BC0802D-49C1-4280-9C4D-4BDA3F253C88}">
      <dgm:prSet/>
      <dgm:spPr/>
      <dgm:t>
        <a:bodyPr/>
        <a:lstStyle/>
        <a:p>
          <a:endParaRPr lang="en-US" sz="1800">
            <a:latin typeface="+mn-lt"/>
          </a:endParaRPr>
        </a:p>
      </dgm:t>
    </dgm:pt>
    <dgm:pt modelId="{D4FB69EE-537F-4A01-B44F-8E928DDF5C0C}" type="sibTrans" cxnId="{2BC0802D-49C1-4280-9C4D-4BDA3F253C88}">
      <dgm:prSet/>
      <dgm:spPr/>
      <dgm:t>
        <a:bodyPr/>
        <a:lstStyle/>
        <a:p>
          <a:endParaRPr lang="en-US" sz="1800">
            <a:latin typeface="+mn-lt"/>
          </a:endParaRPr>
        </a:p>
      </dgm:t>
    </dgm:pt>
    <dgm:pt modelId="{83A295CD-09B4-4C3D-AE4E-B6A83066B6B8}">
      <dgm:prSet custT="1"/>
      <dgm:spPr/>
      <dgm:t>
        <a:bodyPr/>
        <a:lstStyle/>
        <a:p>
          <a:r>
            <a:rPr lang="en-US" sz="1800">
              <a:latin typeface="Rockwell" panose="02060603020205020403" pitchFamily="18" charset="0"/>
            </a:rPr>
            <a:t>Main Motion</a:t>
          </a:r>
          <a:endParaRPr lang="en-US" sz="1800" dirty="0">
            <a:latin typeface="Rockwell" panose="02060603020205020403" pitchFamily="18" charset="0"/>
          </a:endParaRPr>
        </a:p>
      </dgm:t>
    </dgm:pt>
    <dgm:pt modelId="{6B700DF4-34F5-4E1F-940D-42891484B6A1}" type="parTrans" cxnId="{DE3AB92A-93CC-474A-8588-119A157C8B2A}">
      <dgm:prSet/>
      <dgm:spPr/>
      <dgm:t>
        <a:bodyPr/>
        <a:lstStyle/>
        <a:p>
          <a:endParaRPr lang="en-US" sz="1800">
            <a:latin typeface="+mn-lt"/>
          </a:endParaRPr>
        </a:p>
      </dgm:t>
    </dgm:pt>
    <dgm:pt modelId="{1649D14D-6CC9-48BA-A3E2-C7B6C3A28389}" type="sibTrans" cxnId="{DE3AB92A-93CC-474A-8588-119A157C8B2A}">
      <dgm:prSet/>
      <dgm:spPr/>
      <dgm:t>
        <a:bodyPr/>
        <a:lstStyle/>
        <a:p>
          <a:endParaRPr lang="en-US" sz="1800">
            <a:latin typeface="+mn-lt"/>
          </a:endParaRPr>
        </a:p>
      </dgm:t>
    </dgm:pt>
    <dgm:pt modelId="{C87CBBB1-5673-4FC0-A18D-DF0BDA3917F1}">
      <dgm:prSet custT="1"/>
      <dgm:spPr/>
      <dgm:t>
        <a:bodyPr/>
        <a:lstStyle/>
        <a:p>
          <a:r>
            <a:rPr lang="en-US" sz="1800">
              <a:latin typeface="Rockwell" panose="02060603020205020403" pitchFamily="18" charset="0"/>
            </a:rPr>
            <a:t>Postpone Indefinitely</a:t>
          </a:r>
          <a:endParaRPr lang="en-US" sz="1800" dirty="0">
            <a:latin typeface="Rockwell" panose="02060603020205020403" pitchFamily="18" charset="0"/>
          </a:endParaRPr>
        </a:p>
      </dgm:t>
    </dgm:pt>
    <dgm:pt modelId="{6343A7B0-CACB-4301-9157-25D315171DF5}" type="parTrans" cxnId="{1548E1DB-644E-458E-B443-B677A0B76E74}">
      <dgm:prSet/>
      <dgm:spPr/>
      <dgm:t>
        <a:bodyPr/>
        <a:lstStyle/>
        <a:p>
          <a:endParaRPr lang="en-US"/>
        </a:p>
      </dgm:t>
    </dgm:pt>
    <dgm:pt modelId="{83EFB415-EBFE-47BB-B6EC-417B4608B69A}" type="sibTrans" cxnId="{1548E1DB-644E-458E-B443-B677A0B76E74}">
      <dgm:prSet/>
      <dgm:spPr/>
      <dgm:t>
        <a:bodyPr/>
        <a:lstStyle/>
        <a:p>
          <a:endParaRPr lang="en-US"/>
        </a:p>
      </dgm:t>
    </dgm:pt>
    <dgm:pt modelId="{4760C1CA-6F58-4ACD-B1AC-0A45381E1E54}">
      <dgm:prSet custT="1"/>
      <dgm:spPr/>
      <dgm:t>
        <a:bodyPr/>
        <a:lstStyle/>
        <a:p>
          <a:r>
            <a:rPr lang="en-US" sz="1800">
              <a:latin typeface="Rockwell" panose="02060603020205020403" pitchFamily="18" charset="0"/>
            </a:rPr>
            <a:t>Previous Question</a:t>
          </a:r>
          <a:endParaRPr lang="en-US" sz="1800" dirty="0">
            <a:latin typeface="Rockwell" panose="02060603020205020403" pitchFamily="18" charset="0"/>
          </a:endParaRPr>
        </a:p>
      </dgm:t>
    </dgm:pt>
    <dgm:pt modelId="{794D3C4E-796A-4E14-BD26-5654C9643B8C}" type="parTrans" cxnId="{A90040F6-90A9-47BC-9FB8-33DB24F3F90E}">
      <dgm:prSet/>
      <dgm:spPr/>
      <dgm:t>
        <a:bodyPr/>
        <a:lstStyle/>
        <a:p>
          <a:endParaRPr lang="en-US"/>
        </a:p>
      </dgm:t>
    </dgm:pt>
    <dgm:pt modelId="{A1CFBF38-0966-4643-B0AA-C2E062228A44}" type="sibTrans" cxnId="{A90040F6-90A9-47BC-9FB8-33DB24F3F90E}">
      <dgm:prSet/>
      <dgm:spPr/>
      <dgm:t>
        <a:bodyPr/>
        <a:lstStyle/>
        <a:p>
          <a:endParaRPr lang="en-US"/>
        </a:p>
      </dgm:t>
    </dgm:pt>
    <dgm:pt modelId="{82153875-882A-4EFF-9A0F-530523271A37}">
      <dgm:prSet custT="1"/>
      <dgm:spPr/>
      <dgm:t>
        <a:bodyPr/>
        <a:lstStyle/>
        <a:p>
          <a:r>
            <a:rPr lang="en-US" sz="1800">
              <a:latin typeface="Rockwell" panose="02060603020205020403" pitchFamily="18" charset="0"/>
            </a:rPr>
            <a:t>Postpone to a Certain Time (or Definitely)</a:t>
          </a:r>
          <a:endParaRPr lang="en-US" sz="1800" dirty="0">
            <a:latin typeface="Rockwell" panose="02060603020205020403" pitchFamily="18" charset="0"/>
          </a:endParaRPr>
        </a:p>
      </dgm:t>
    </dgm:pt>
    <dgm:pt modelId="{796D88AF-3DCD-4669-8208-D72D2CCB4120}" type="parTrans" cxnId="{6C2C1CD7-31C9-4AEB-AD8F-E4DA3CB33621}">
      <dgm:prSet/>
      <dgm:spPr/>
      <dgm:t>
        <a:bodyPr/>
        <a:lstStyle/>
        <a:p>
          <a:endParaRPr lang="en-US"/>
        </a:p>
      </dgm:t>
    </dgm:pt>
    <dgm:pt modelId="{11905E56-7069-4D42-A757-6AB528E0EEEE}" type="sibTrans" cxnId="{6C2C1CD7-31C9-4AEB-AD8F-E4DA3CB33621}">
      <dgm:prSet/>
      <dgm:spPr/>
      <dgm:t>
        <a:bodyPr/>
        <a:lstStyle/>
        <a:p>
          <a:endParaRPr lang="en-US"/>
        </a:p>
      </dgm:t>
    </dgm:pt>
    <dgm:pt modelId="{2107E3BF-4C9F-498F-BF27-686DD9624893}">
      <dgm:prSet custT="1"/>
      <dgm:spPr/>
      <dgm:t>
        <a:bodyPr/>
        <a:lstStyle/>
        <a:p>
          <a:r>
            <a:rPr lang="en-US" sz="1800">
              <a:latin typeface="Rockwell" panose="02060603020205020403" pitchFamily="18" charset="0"/>
            </a:rPr>
            <a:t>Amend</a:t>
          </a:r>
          <a:endParaRPr lang="en-US" sz="1800" dirty="0">
            <a:latin typeface="Rockwell" panose="02060603020205020403" pitchFamily="18" charset="0"/>
          </a:endParaRPr>
        </a:p>
      </dgm:t>
    </dgm:pt>
    <dgm:pt modelId="{F7E0CDE5-F97E-4680-A4FD-8E35D3C81037}" type="parTrans" cxnId="{8F29B8D3-294E-4797-A9CB-98C193A46684}">
      <dgm:prSet/>
      <dgm:spPr/>
      <dgm:t>
        <a:bodyPr/>
        <a:lstStyle/>
        <a:p>
          <a:endParaRPr lang="en-US"/>
        </a:p>
      </dgm:t>
    </dgm:pt>
    <dgm:pt modelId="{C9A54CFC-9F29-4229-AC9E-C6FF0860AA44}" type="sibTrans" cxnId="{8F29B8D3-294E-4797-A9CB-98C193A46684}">
      <dgm:prSet/>
      <dgm:spPr/>
      <dgm:t>
        <a:bodyPr/>
        <a:lstStyle/>
        <a:p>
          <a:endParaRPr lang="en-US"/>
        </a:p>
      </dgm:t>
    </dgm:pt>
    <dgm:pt modelId="{BCA07559-4490-4FBA-B142-E04919A3F29D}">
      <dgm:prSet custT="1"/>
      <dgm:spPr/>
      <dgm:t>
        <a:bodyPr/>
        <a:lstStyle/>
        <a:p>
          <a:r>
            <a:rPr lang="en-US" sz="3200" b="1" dirty="0">
              <a:latin typeface="Rockwell" panose="02060603020205020403" pitchFamily="18" charset="0"/>
            </a:rPr>
            <a:t>Commit or Refer</a:t>
          </a:r>
        </a:p>
      </dgm:t>
    </dgm:pt>
    <dgm:pt modelId="{936F26AC-3DFA-4092-AE4A-34ED4B9EA3A5}" type="parTrans" cxnId="{46ED50E5-8D0A-4036-8E64-C5163A8FB372}">
      <dgm:prSet/>
      <dgm:spPr/>
      <dgm:t>
        <a:bodyPr/>
        <a:lstStyle/>
        <a:p>
          <a:endParaRPr lang="en-US"/>
        </a:p>
      </dgm:t>
    </dgm:pt>
    <dgm:pt modelId="{BEBA0421-9F73-4ED2-8009-8F46B4531D18}" type="sibTrans" cxnId="{46ED50E5-8D0A-4036-8E64-C5163A8FB372}">
      <dgm:prSet/>
      <dgm:spPr/>
      <dgm:t>
        <a:bodyPr/>
        <a:lstStyle/>
        <a:p>
          <a:endParaRPr lang="en-US"/>
        </a:p>
      </dgm:t>
    </dgm:pt>
    <dgm:pt modelId="{9A032EC9-BDAB-45A1-88FF-8B8DC994CF83}" type="pres">
      <dgm:prSet presAssocID="{05512811-CB59-41E7-945E-EEC6E4460F06}" presName="linearFlow" presStyleCnt="0">
        <dgm:presLayoutVars>
          <dgm:dir/>
          <dgm:animLvl val="lvl"/>
          <dgm:resizeHandles val="exact"/>
        </dgm:presLayoutVars>
      </dgm:prSet>
      <dgm:spPr/>
    </dgm:pt>
    <dgm:pt modelId="{F1944D6A-91E2-4C94-BB66-688278D2E81B}" type="pres">
      <dgm:prSet presAssocID="{9CB53150-3D6F-403E-B762-726C703A3060}" presName="composite" presStyleCnt="0"/>
      <dgm:spPr/>
    </dgm:pt>
    <dgm:pt modelId="{BCFA4550-0845-47FF-83C7-47CD33E2C34E}" type="pres">
      <dgm:prSet presAssocID="{9CB53150-3D6F-403E-B762-726C703A3060}" presName="parentText" presStyleLbl="alignNode1" presStyleIdx="0" presStyleCnt="8">
        <dgm:presLayoutVars>
          <dgm:chMax val="1"/>
          <dgm:bulletEnabled val="1"/>
        </dgm:presLayoutVars>
      </dgm:prSet>
      <dgm:spPr/>
    </dgm:pt>
    <dgm:pt modelId="{5AAA3962-85C6-4E6D-89A9-F92086620351}" type="pres">
      <dgm:prSet presAssocID="{9CB53150-3D6F-403E-B762-726C703A3060}" presName="descendantText" presStyleLbl="alignAcc1" presStyleIdx="0" presStyleCnt="8">
        <dgm:presLayoutVars>
          <dgm:bulletEnabled val="1"/>
        </dgm:presLayoutVars>
      </dgm:prSet>
      <dgm:spPr/>
    </dgm:pt>
    <dgm:pt modelId="{50D42B1D-1FB3-4297-881D-F47D2B109B3D}" type="pres">
      <dgm:prSet presAssocID="{90D6B2B9-F2CB-4806-A05C-F61B044B5609}" presName="sp" presStyleCnt="0"/>
      <dgm:spPr/>
    </dgm:pt>
    <dgm:pt modelId="{F31BFF4A-C0C5-498D-A178-54A401AE6D11}" type="pres">
      <dgm:prSet presAssocID="{81FDFAC9-1782-407B-A28B-498ED783385A}" presName="composite" presStyleCnt="0"/>
      <dgm:spPr/>
    </dgm:pt>
    <dgm:pt modelId="{71C384D4-7F85-4BC3-A04A-7AF55FCC9617}" type="pres">
      <dgm:prSet presAssocID="{81FDFAC9-1782-407B-A28B-498ED783385A}" presName="parentText" presStyleLbl="alignNode1" presStyleIdx="1" presStyleCnt="8">
        <dgm:presLayoutVars>
          <dgm:chMax val="1"/>
          <dgm:bulletEnabled val="1"/>
        </dgm:presLayoutVars>
      </dgm:prSet>
      <dgm:spPr/>
    </dgm:pt>
    <dgm:pt modelId="{9AA63EF2-BA3E-4474-A51D-55CEF5FF26C5}" type="pres">
      <dgm:prSet presAssocID="{81FDFAC9-1782-407B-A28B-498ED783385A}" presName="descendantText" presStyleLbl="alignAcc1" presStyleIdx="1" presStyleCnt="8">
        <dgm:presLayoutVars>
          <dgm:bulletEnabled val="1"/>
        </dgm:presLayoutVars>
      </dgm:prSet>
      <dgm:spPr/>
    </dgm:pt>
    <dgm:pt modelId="{ED903F6B-9815-49B7-93D3-7136242C1D1D}" type="pres">
      <dgm:prSet presAssocID="{F1A19E46-6B87-4C7C-86CF-94BE3408B566}" presName="sp" presStyleCnt="0"/>
      <dgm:spPr/>
    </dgm:pt>
    <dgm:pt modelId="{ADBBB021-3B68-4E97-867C-3DC09E3F90F7}" type="pres">
      <dgm:prSet presAssocID="{67FF0D21-1D1B-4E21-BE94-2BC69B500753}" presName="composite" presStyleCnt="0"/>
      <dgm:spPr/>
    </dgm:pt>
    <dgm:pt modelId="{B55ED3DB-93CE-44C2-B338-C86EF0265C5F}" type="pres">
      <dgm:prSet presAssocID="{67FF0D21-1D1B-4E21-BE94-2BC69B500753}" presName="parentText" presStyleLbl="alignNode1" presStyleIdx="2" presStyleCnt="8">
        <dgm:presLayoutVars>
          <dgm:chMax val="1"/>
          <dgm:bulletEnabled val="1"/>
        </dgm:presLayoutVars>
      </dgm:prSet>
      <dgm:spPr/>
    </dgm:pt>
    <dgm:pt modelId="{1E629D9C-CB38-4553-95E2-F803E5074FAC}" type="pres">
      <dgm:prSet presAssocID="{67FF0D21-1D1B-4E21-BE94-2BC69B500753}" presName="descendantText" presStyleLbl="alignAcc1" presStyleIdx="2" presStyleCnt="8" custScaleX="100014" custLinFactNeighborX="0">
        <dgm:presLayoutVars>
          <dgm:bulletEnabled val="1"/>
        </dgm:presLayoutVars>
      </dgm:prSet>
      <dgm:spPr/>
    </dgm:pt>
    <dgm:pt modelId="{35A5B4D7-5802-4C35-91E6-4A7C6921E025}" type="pres">
      <dgm:prSet presAssocID="{A8C7A6DB-037A-4D16-AF4A-EFA004EBCC76}" presName="sp" presStyleCnt="0"/>
      <dgm:spPr/>
    </dgm:pt>
    <dgm:pt modelId="{FDF48994-D1F8-4E9B-936B-5187D59B87A6}" type="pres">
      <dgm:prSet presAssocID="{F33ADC4A-266F-45B2-B436-50FDA47CA668}" presName="composite" presStyleCnt="0"/>
      <dgm:spPr/>
    </dgm:pt>
    <dgm:pt modelId="{E428E8F2-61F5-4905-A57B-72C4F3E3CD38}" type="pres">
      <dgm:prSet presAssocID="{F33ADC4A-266F-45B2-B436-50FDA47CA668}" presName="parentText" presStyleLbl="alignNode1" presStyleIdx="3" presStyleCnt="8" custLinFactNeighborY="0">
        <dgm:presLayoutVars>
          <dgm:chMax val="1"/>
          <dgm:bulletEnabled val="1"/>
        </dgm:presLayoutVars>
      </dgm:prSet>
      <dgm:spPr/>
    </dgm:pt>
    <dgm:pt modelId="{4B19DFB8-680B-4483-A745-CAECDA9ABB4E}" type="pres">
      <dgm:prSet presAssocID="{F33ADC4A-266F-45B2-B436-50FDA47CA668}" presName="descendantText" presStyleLbl="alignAcc1" presStyleIdx="3" presStyleCnt="8" custLinFactNeighborX="-565">
        <dgm:presLayoutVars>
          <dgm:bulletEnabled val="1"/>
        </dgm:presLayoutVars>
      </dgm:prSet>
      <dgm:spPr/>
    </dgm:pt>
    <dgm:pt modelId="{E3CC1C50-40E1-4D30-9400-B6E014236252}" type="pres">
      <dgm:prSet presAssocID="{2C2FB845-6981-4D7C-AF1B-FAE69E81C560}" presName="sp" presStyleCnt="0"/>
      <dgm:spPr/>
    </dgm:pt>
    <dgm:pt modelId="{FE050497-C4C3-411C-A49F-555892A4F3B9}" type="pres">
      <dgm:prSet presAssocID="{5566C8BA-F2A7-412D-882F-5D91522805BF}" presName="composite" presStyleCnt="0"/>
      <dgm:spPr/>
    </dgm:pt>
    <dgm:pt modelId="{B2C7F523-73E2-4415-923C-E3F2AF270519}" type="pres">
      <dgm:prSet presAssocID="{5566C8BA-F2A7-412D-882F-5D91522805BF}" presName="parentText" presStyleLbl="alignNode1" presStyleIdx="4" presStyleCnt="8">
        <dgm:presLayoutVars>
          <dgm:chMax val="1"/>
          <dgm:bulletEnabled val="1"/>
        </dgm:presLayoutVars>
      </dgm:prSet>
      <dgm:spPr/>
    </dgm:pt>
    <dgm:pt modelId="{D9DB4A7B-9B2E-4D8C-9061-A81737252B8D}" type="pres">
      <dgm:prSet presAssocID="{5566C8BA-F2A7-412D-882F-5D91522805BF}" presName="descendantText" presStyleLbl="alignAcc1" presStyleIdx="4" presStyleCnt="8">
        <dgm:presLayoutVars>
          <dgm:bulletEnabled val="1"/>
        </dgm:presLayoutVars>
      </dgm:prSet>
      <dgm:spPr/>
    </dgm:pt>
    <dgm:pt modelId="{31AB18CE-4E52-46F5-BD6F-7FF69D7E8B13}" type="pres">
      <dgm:prSet presAssocID="{F7745583-598E-4F30-8FE6-4C4829921008}" presName="sp" presStyleCnt="0"/>
      <dgm:spPr/>
    </dgm:pt>
    <dgm:pt modelId="{C5090D0D-99F8-4CEF-A91A-025CAD2B7B13}" type="pres">
      <dgm:prSet presAssocID="{8B0122BF-DC06-44CA-843C-442829212217}" presName="composite" presStyleCnt="0"/>
      <dgm:spPr/>
    </dgm:pt>
    <dgm:pt modelId="{A99754A5-9E7B-4B8F-90E4-4D79F61E3529}" type="pres">
      <dgm:prSet presAssocID="{8B0122BF-DC06-44CA-843C-442829212217}" presName="parentText" presStyleLbl="alignNode1" presStyleIdx="5" presStyleCnt="8" custLinFactNeighborY="0">
        <dgm:presLayoutVars>
          <dgm:chMax val="1"/>
          <dgm:bulletEnabled val="1"/>
        </dgm:presLayoutVars>
      </dgm:prSet>
      <dgm:spPr/>
    </dgm:pt>
    <dgm:pt modelId="{90E96FE2-4A81-4EC7-A373-E8F1D4DDD577}" type="pres">
      <dgm:prSet presAssocID="{8B0122BF-DC06-44CA-843C-442829212217}" presName="descendantText" presStyleLbl="alignAcc1" presStyleIdx="5" presStyleCnt="8" custLinFactNeighborX="-141">
        <dgm:presLayoutVars>
          <dgm:bulletEnabled val="1"/>
        </dgm:presLayoutVars>
      </dgm:prSet>
      <dgm:spPr/>
    </dgm:pt>
    <dgm:pt modelId="{828ABD92-46D7-486A-A0B8-8434CD9F71B2}" type="pres">
      <dgm:prSet presAssocID="{AB7DDDAB-52E0-48DB-986F-04ECAEC27D82}" presName="sp" presStyleCnt="0"/>
      <dgm:spPr/>
    </dgm:pt>
    <dgm:pt modelId="{F46299BD-CCAD-4687-AE13-66DD20A5F178}" type="pres">
      <dgm:prSet presAssocID="{89E1E617-D509-4D86-8492-5F7B0B24BE32}" presName="composite" presStyleCnt="0"/>
      <dgm:spPr/>
    </dgm:pt>
    <dgm:pt modelId="{2CDD0EB3-4059-44EA-89E0-D61706433CB8}" type="pres">
      <dgm:prSet presAssocID="{89E1E617-D509-4D86-8492-5F7B0B24BE32}" presName="parentText" presStyleLbl="alignNode1" presStyleIdx="6" presStyleCnt="8" custLinFactNeighborX="-2077" custLinFactNeighborY="4361">
        <dgm:presLayoutVars>
          <dgm:chMax val="1"/>
          <dgm:bulletEnabled val="1"/>
        </dgm:presLayoutVars>
      </dgm:prSet>
      <dgm:spPr/>
    </dgm:pt>
    <dgm:pt modelId="{9249DAC3-44F9-466F-BFD1-4A61DF741FB9}" type="pres">
      <dgm:prSet presAssocID="{89E1E617-D509-4D86-8492-5F7B0B24BE32}" presName="descendantText" presStyleLbl="alignAcc1" presStyleIdx="6" presStyleCnt="8" custLinFactNeighborX="-424">
        <dgm:presLayoutVars>
          <dgm:bulletEnabled val="1"/>
        </dgm:presLayoutVars>
      </dgm:prSet>
      <dgm:spPr/>
    </dgm:pt>
    <dgm:pt modelId="{DA7690FB-C00C-46B6-82F2-E537DE1B0727}" type="pres">
      <dgm:prSet presAssocID="{1996FB9D-8414-4783-9372-3CE8590ED77B}" presName="sp" presStyleCnt="0"/>
      <dgm:spPr/>
    </dgm:pt>
    <dgm:pt modelId="{4CD33A5B-6E24-48AF-84A1-581CA898EAD3}" type="pres">
      <dgm:prSet presAssocID="{67D75C1A-4AA8-4FB1-A8E2-A430362D45AA}" presName="composite" presStyleCnt="0"/>
      <dgm:spPr/>
    </dgm:pt>
    <dgm:pt modelId="{A12E5489-0BF4-475D-A2D3-55F6C0B1CE03}" type="pres">
      <dgm:prSet presAssocID="{67D75C1A-4AA8-4FB1-A8E2-A430362D45AA}" presName="parentText" presStyleLbl="alignNode1" presStyleIdx="7" presStyleCnt="8">
        <dgm:presLayoutVars>
          <dgm:chMax val="1"/>
          <dgm:bulletEnabled val="1"/>
        </dgm:presLayoutVars>
      </dgm:prSet>
      <dgm:spPr/>
    </dgm:pt>
    <dgm:pt modelId="{59AB5D97-C440-4EAF-9D84-761714472231}" type="pres">
      <dgm:prSet presAssocID="{67D75C1A-4AA8-4FB1-A8E2-A430362D45AA}" presName="descendantText" presStyleLbl="alignAcc1" presStyleIdx="7" presStyleCnt="8">
        <dgm:presLayoutVars>
          <dgm:bulletEnabled val="1"/>
        </dgm:presLayoutVars>
      </dgm:prSet>
      <dgm:spPr/>
    </dgm:pt>
  </dgm:ptLst>
  <dgm:cxnLst>
    <dgm:cxn modelId="{7FCEC603-4259-4DA4-991F-FD7F7233CF55}" type="presOf" srcId="{E55CF083-4F63-4FEE-B62A-DCD14221DD7F}" destId="{1E629D9C-CB38-4553-95E2-F803E5074FAC}" srcOrd="0" destOrd="0" presId="urn:microsoft.com/office/officeart/2005/8/layout/chevron2"/>
    <dgm:cxn modelId="{69281104-ECA8-4502-8747-F5DEB38594DD}" srcId="{05512811-CB59-41E7-945E-EEC6E4460F06}" destId="{8B0122BF-DC06-44CA-843C-442829212217}" srcOrd="5" destOrd="0" parTransId="{6249D6F0-475A-493F-927E-B42B5726B6D5}" sibTransId="{AB7DDDAB-52E0-48DB-986F-04ECAEC27D82}"/>
    <dgm:cxn modelId="{AE73040E-4FB5-41E5-B075-41C753A33C6F}" type="presOf" srcId="{2107E3BF-4C9F-498F-BF27-686DD9624893}" destId="{90E96FE2-4A81-4EC7-A373-E8F1D4DDD577}" srcOrd="0" destOrd="0" presId="urn:microsoft.com/office/officeart/2005/8/layout/chevron2"/>
    <dgm:cxn modelId="{64E98D14-31F7-4057-867F-09A69B60B5F9}" type="presOf" srcId="{4760C1CA-6F58-4ACD-B1AC-0A45381E1E54}" destId="{9AA63EF2-BA3E-4474-A51D-55CEF5FF26C5}" srcOrd="0" destOrd="0" presId="urn:microsoft.com/office/officeart/2005/8/layout/chevron2"/>
    <dgm:cxn modelId="{E8978F21-3D12-443A-8F8D-D430C9B94278}" type="presOf" srcId="{82153875-882A-4EFF-9A0F-530523271A37}" destId="{4B19DFB8-680B-4483-A745-CAECDA9ABB4E}" srcOrd="0" destOrd="0" presId="urn:microsoft.com/office/officeart/2005/8/layout/chevron2"/>
    <dgm:cxn modelId="{DE3AB92A-93CC-474A-8588-119A157C8B2A}" srcId="{67D75C1A-4AA8-4FB1-A8E2-A430362D45AA}" destId="{83A295CD-09B4-4C3D-AE4E-B6A83066B6B8}" srcOrd="0" destOrd="0" parTransId="{6B700DF4-34F5-4E1F-940D-42891484B6A1}" sibTransId="{1649D14D-6CC9-48BA-A3E2-C7B6C3A28389}"/>
    <dgm:cxn modelId="{2BC0802D-49C1-4280-9C4D-4BDA3F253C88}" srcId="{05512811-CB59-41E7-945E-EEC6E4460F06}" destId="{67D75C1A-4AA8-4FB1-A8E2-A430362D45AA}" srcOrd="7" destOrd="0" parTransId="{086E32DD-B00E-48E6-AE4D-473EB4502910}" sibTransId="{D4FB69EE-537F-4A01-B44F-8E928DDF5C0C}"/>
    <dgm:cxn modelId="{A4B64632-D0CB-4FEA-B3C1-8162FC8C2B85}" type="presOf" srcId="{67FF0D21-1D1B-4E21-BE94-2BC69B500753}" destId="{B55ED3DB-93CE-44C2-B338-C86EF0265C5F}" srcOrd="0" destOrd="0" presId="urn:microsoft.com/office/officeart/2005/8/layout/chevron2"/>
    <dgm:cxn modelId="{16243363-52A6-4504-9579-93E4AC1B636D}" type="presOf" srcId="{65277B1D-0237-470D-9EE4-03A7A73667FE}" destId="{5AAA3962-85C6-4E6D-89A9-F92086620351}" srcOrd="0" destOrd="0" presId="urn:microsoft.com/office/officeart/2005/8/layout/chevron2"/>
    <dgm:cxn modelId="{ADDC4F49-2424-4706-B4BA-B52408F8F32B}" type="presOf" srcId="{F33ADC4A-266F-45B2-B436-50FDA47CA668}" destId="{E428E8F2-61F5-4905-A57B-72C4F3E3CD38}" srcOrd="0" destOrd="0" presId="urn:microsoft.com/office/officeart/2005/8/layout/chevron2"/>
    <dgm:cxn modelId="{E7FA634A-52EC-4F0B-B134-E754643E5666}" type="presOf" srcId="{67D75C1A-4AA8-4FB1-A8E2-A430362D45AA}" destId="{A12E5489-0BF4-475D-A2D3-55F6C0B1CE03}" srcOrd="0" destOrd="0" presId="urn:microsoft.com/office/officeart/2005/8/layout/chevron2"/>
    <dgm:cxn modelId="{33D1956E-25AA-481A-BF3C-87899DDEAB92}" srcId="{05512811-CB59-41E7-945E-EEC6E4460F06}" destId="{89E1E617-D509-4D86-8492-5F7B0B24BE32}" srcOrd="6" destOrd="0" parTransId="{1E9459F5-B4A3-40D8-92C2-0039325792EC}" sibTransId="{1996FB9D-8414-4783-9372-3CE8590ED77B}"/>
    <dgm:cxn modelId="{FD05E44E-1EF0-49D7-AA0F-D9B1CDD21729}" srcId="{05512811-CB59-41E7-945E-EEC6E4460F06}" destId="{F33ADC4A-266F-45B2-B436-50FDA47CA668}" srcOrd="3" destOrd="0" parTransId="{A6D2E411-47B4-41BD-AD1D-34F7762A4D69}" sibTransId="{2C2FB845-6981-4D7C-AF1B-FAE69E81C560}"/>
    <dgm:cxn modelId="{A5C7294F-BD67-4C8B-B638-5C0DAF989FAF}" srcId="{67FF0D21-1D1B-4E21-BE94-2BC69B500753}" destId="{E55CF083-4F63-4FEE-B62A-DCD14221DD7F}" srcOrd="0" destOrd="0" parTransId="{E6210675-F32D-45BA-9A4B-4DF311C17B7C}" sibTransId="{564B2F1D-D7FF-41FC-892D-A180F0B62B3D}"/>
    <dgm:cxn modelId="{48212073-0979-4B30-9095-998B793E3664}" srcId="{05512811-CB59-41E7-945E-EEC6E4460F06}" destId="{81FDFAC9-1782-407B-A28B-498ED783385A}" srcOrd="1" destOrd="0" parTransId="{CD697C0B-E899-4E49-B36E-406940F0E537}" sibTransId="{F1A19E46-6B87-4C7C-86CF-94BE3408B566}"/>
    <dgm:cxn modelId="{7EC6FA86-3C18-40FC-A9E6-19186F5A6DEC}" srcId="{05512811-CB59-41E7-945E-EEC6E4460F06}" destId="{5566C8BA-F2A7-412D-882F-5D91522805BF}" srcOrd="4" destOrd="0" parTransId="{1C06C84D-6CE2-495E-A3D5-5104F3380E22}" sibTransId="{F7745583-598E-4F30-8FE6-4C4829921008}"/>
    <dgm:cxn modelId="{6C54448A-8796-4F71-8F8C-F320EA09852C}" srcId="{9CB53150-3D6F-403E-B762-726C703A3060}" destId="{65277B1D-0237-470D-9EE4-03A7A73667FE}" srcOrd="0" destOrd="0" parTransId="{4BEF74EA-731A-4364-ADFF-263D9DEA5FE9}" sibTransId="{2BE26F25-3444-4C15-98ED-CE38EC9B6078}"/>
    <dgm:cxn modelId="{A7F0038D-B9D5-4E83-BEDB-5D4A9404151C}" type="presOf" srcId="{05512811-CB59-41E7-945E-EEC6E4460F06}" destId="{9A032EC9-BDAB-45A1-88FF-8B8DC994CF83}" srcOrd="0" destOrd="0" presId="urn:microsoft.com/office/officeart/2005/8/layout/chevron2"/>
    <dgm:cxn modelId="{4BBB9F90-04FA-4002-8C6B-B1BE0F24EF8C}" srcId="{05512811-CB59-41E7-945E-EEC6E4460F06}" destId="{67FF0D21-1D1B-4E21-BE94-2BC69B500753}" srcOrd="2" destOrd="0" parTransId="{A5356EC3-E37C-4AA8-95F0-327AD5A46A5B}" sibTransId="{A8C7A6DB-037A-4D16-AF4A-EFA004EBCC76}"/>
    <dgm:cxn modelId="{5F04C49C-1E9E-44AA-BC99-679673F3559A}" type="presOf" srcId="{BCA07559-4490-4FBA-B142-E04919A3F29D}" destId="{D9DB4A7B-9B2E-4D8C-9061-A81737252B8D}" srcOrd="0" destOrd="0" presId="urn:microsoft.com/office/officeart/2005/8/layout/chevron2"/>
    <dgm:cxn modelId="{F373A8B3-3DD4-4246-8CB7-B4882F6DF386}" type="presOf" srcId="{C87CBBB1-5673-4FC0-A18D-DF0BDA3917F1}" destId="{9249DAC3-44F9-466F-BFD1-4A61DF741FB9}" srcOrd="0" destOrd="0" presId="urn:microsoft.com/office/officeart/2005/8/layout/chevron2"/>
    <dgm:cxn modelId="{3E41DFC3-D7DF-4195-9AF0-E46DD3B553BB}" type="presOf" srcId="{8B0122BF-DC06-44CA-843C-442829212217}" destId="{A99754A5-9E7B-4B8F-90E4-4D79F61E3529}" srcOrd="0" destOrd="0" presId="urn:microsoft.com/office/officeart/2005/8/layout/chevron2"/>
    <dgm:cxn modelId="{998298C8-AC67-4CBD-9C08-4F156728D352}" type="presOf" srcId="{89E1E617-D509-4D86-8492-5F7B0B24BE32}" destId="{2CDD0EB3-4059-44EA-89E0-D61706433CB8}" srcOrd="0" destOrd="0" presId="urn:microsoft.com/office/officeart/2005/8/layout/chevron2"/>
    <dgm:cxn modelId="{8F29B8D3-294E-4797-A9CB-98C193A46684}" srcId="{8B0122BF-DC06-44CA-843C-442829212217}" destId="{2107E3BF-4C9F-498F-BF27-686DD9624893}" srcOrd="0" destOrd="0" parTransId="{F7E0CDE5-F97E-4680-A4FD-8E35D3C81037}" sibTransId="{C9A54CFC-9F29-4229-AC9E-C6FF0860AA44}"/>
    <dgm:cxn modelId="{6C2C1CD7-31C9-4AEB-AD8F-E4DA3CB33621}" srcId="{F33ADC4A-266F-45B2-B436-50FDA47CA668}" destId="{82153875-882A-4EFF-9A0F-530523271A37}" srcOrd="0" destOrd="0" parTransId="{796D88AF-3DCD-4669-8208-D72D2CCB4120}" sibTransId="{11905E56-7069-4D42-A757-6AB528E0EEEE}"/>
    <dgm:cxn modelId="{3D7B71D8-0359-45F8-8404-01B891A2AD26}" type="presOf" srcId="{81FDFAC9-1782-407B-A28B-498ED783385A}" destId="{71C384D4-7F85-4BC3-A04A-7AF55FCC9617}" srcOrd="0" destOrd="0" presId="urn:microsoft.com/office/officeart/2005/8/layout/chevron2"/>
    <dgm:cxn modelId="{1548E1DB-644E-458E-B443-B677A0B76E74}" srcId="{89E1E617-D509-4D86-8492-5F7B0B24BE32}" destId="{C87CBBB1-5673-4FC0-A18D-DF0BDA3917F1}" srcOrd="0" destOrd="0" parTransId="{6343A7B0-CACB-4301-9157-25D315171DF5}" sibTransId="{83EFB415-EBFE-47BB-B6EC-417B4608B69A}"/>
    <dgm:cxn modelId="{AC2153DD-1681-486B-8A92-E65EEC61BFF5}" type="presOf" srcId="{9CB53150-3D6F-403E-B762-726C703A3060}" destId="{BCFA4550-0845-47FF-83C7-47CD33E2C34E}" srcOrd="0" destOrd="0" presId="urn:microsoft.com/office/officeart/2005/8/layout/chevron2"/>
    <dgm:cxn modelId="{46ED50E5-8D0A-4036-8E64-C5163A8FB372}" srcId="{5566C8BA-F2A7-412D-882F-5D91522805BF}" destId="{BCA07559-4490-4FBA-B142-E04919A3F29D}" srcOrd="0" destOrd="0" parTransId="{936F26AC-3DFA-4092-AE4A-34ED4B9EA3A5}" sibTransId="{BEBA0421-9F73-4ED2-8009-8F46B4531D18}"/>
    <dgm:cxn modelId="{4B6FDFE6-76BE-42F9-80CD-6A09E1A5FF1A}" type="presOf" srcId="{5566C8BA-F2A7-412D-882F-5D91522805BF}" destId="{B2C7F523-73E2-4415-923C-E3F2AF270519}" srcOrd="0" destOrd="0" presId="urn:microsoft.com/office/officeart/2005/8/layout/chevron2"/>
    <dgm:cxn modelId="{FF1455E7-D3A8-459C-B74E-F6E47E9C069B}" type="presOf" srcId="{83A295CD-09B4-4C3D-AE4E-B6A83066B6B8}" destId="{59AB5D97-C440-4EAF-9D84-761714472231}" srcOrd="0" destOrd="0" presId="urn:microsoft.com/office/officeart/2005/8/layout/chevron2"/>
    <dgm:cxn modelId="{A90040F6-90A9-47BC-9FB8-33DB24F3F90E}" srcId="{81FDFAC9-1782-407B-A28B-498ED783385A}" destId="{4760C1CA-6F58-4ACD-B1AC-0A45381E1E54}" srcOrd="0" destOrd="0" parTransId="{794D3C4E-796A-4E14-BD26-5654C9643B8C}" sibTransId="{A1CFBF38-0966-4643-B0AA-C2E062228A44}"/>
    <dgm:cxn modelId="{F19B36F7-02F8-4E55-916D-1BFC7A044CBD}" srcId="{05512811-CB59-41E7-945E-EEC6E4460F06}" destId="{9CB53150-3D6F-403E-B762-726C703A3060}" srcOrd="0" destOrd="0" parTransId="{3255FBD0-65A0-4747-ABED-9EC35E1C4C4F}" sibTransId="{90D6B2B9-F2CB-4806-A05C-F61B044B5609}"/>
    <dgm:cxn modelId="{D3E561B7-6BA1-4867-B5C2-B31F56AD5B32}" type="presParOf" srcId="{9A032EC9-BDAB-45A1-88FF-8B8DC994CF83}" destId="{F1944D6A-91E2-4C94-BB66-688278D2E81B}" srcOrd="0" destOrd="0" presId="urn:microsoft.com/office/officeart/2005/8/layout/chevron2"/>
    <dgm:cxn modelId="{9B49D847-098A-4147-9DE2-51E0624E9E0D}" type="presParOf" srcId="{F1944D6A-91E2-4C94-BB66-688278D2E81B}" destId="{BCFA4550-0845-47FF-83C7-47CD33E2C34E}" srcOrd="0" destOrd="0" presId="urn:microsoft.com/office/officeart/2005/8/layout/chevron2"/>
    <dgm:cxn modelId="{E274F09F-D519-4E53-829C-1C49CDDB020E}" type="presParOf" srcId="{F1944D6A-91E2-4C94-BB66-688278D2E81B}" destId="{5AAA3962-85C6-4E6D-89A9-F92086620351}" srcOrd="1" destOrd="0" presId="urn:microsoft.com/office/officeart/2005/8/layout/chevron2"/>
    <dgm:cxn modelId="{492D2478-BF88-459B-8823-3812820703F0}" type="presParOf" srcId="{9A032EC9-BDAB-45A1-88FF-8B8DC994CF83}" destId="{50D42B1D-1FB3-4297-881D-F47D2B109B3D}" srcOrd="1" destOrd="0" presId="urn:microsoft.com/office/officeart/2005/8/layout/chevron2"/>
    <dgm:cxn modelId="{7C41B6F9-67C3-4393-8106-BAC9D4838B9F}" type="presParOf" srcId="{9A032EC9-BDAB-45A1-88FF-8B8DC994CF83}" destId="{F31BFF4A-C0C5-498D-A178-54A401AE6D11}" srcOrd="2" destOrd="0" presId="urn:microsoft.com/office/officeart/2005/8/layout/chevron2"/>
    <dgm:cxn modelId="{312F137A-079B-4576-AF6F-E5C546C4A0E8}" type="presParOf" srcId="{F31BFF4A-C0C5-498D-A178-54A401AE6D11}" destId="{71C384D4-7F85-4BC3-A04A-7AF55FCC9617}" srcOrd="0" destOrd="0" presId="urn:microsoft.com/office/officeart/2005/8/layout/chevron2"/>
    <dgm:cxn modelId="{1CDAFA31-178B-487D-BDD2-E96FE675CD59}" type="presParOf" srcId="{F31BFF4A-C0C5-498D-A178-54A401AE6D11}" destId="{9AA63EF2-BA3E-4474-A51D-55CEF5FF26C5}" srcOrd="1" destOrd="0" presId="urn:microsoft.com/office/officeart/2005/8/layout/chevron2"/>
    <dgm:cxn modelId="{8C4812F0-CA5D-4D5E-AE3F-BC19DF3BB204}" type="presParOf" srcId="{9A032EC9-BDAB-45A1-88FF-8B8DC994CF83}" destId="{ED903F6B-9815-49B7-93D3-7136242C1D1D}" srcOrd="3" destOrd="0" presId="urn:microsoft.com/office/officeart/2005/8/layout/chevron2"/>
    <dgm:cxn modelId="{74A5CB1A-EF39-4CCE-85F1-38436CBF0BDE}" type="presParOf" srcId="{9A032EC9-BDAB-45A1-88FF-8B8DC994CF83}" destId="{ADBBB021-3B68-4E97-867C-3DC09E3F90F7}" srcOrd="4" destOrd="0" presId="urn:microsoft.com/office/officeart/2005/8/layout/chevron2"/>
    <dgm:cxn modelId="{EFD78E3D-25AF-49BB-8DA1-BFBCBB3D4020}" type="presParOf" srcId="{ADBBB021-3B68-4E97-867C-3DC09E3F90F7}" destId="{B55ED3DB-93CE-44C2-B338-C86EF0265C5F}" srcOrd="0" destOrd="0" presId="urn:microsoft.com/office/officeart/2005/8/layout/chevron2"/>
    <dgm:cxn modelId="{D95F2F89-605E-4DC9-BF10-7C359695B66F}" type="presParOf" srcId="{ADBBB021-3B68-4E97-867C-3DC09E3F90F7}" destId="{1E629D9C-CB38-4553-95E2-F803E5074FAC}" srcOrd="1" destOrd="0" presId="urn:microsoft.com/office/officeart/2005/8/layout/chevron2"/>
    <dgm:cxn modelId="{C7626056-5D51-4F84-BEF1-599386336971}" type="presParOf" srcId="{9A032EC9-BDAB-45A1-88FF-8B8DC994CF83}" destId="{35A5B4D7-5802-4C35-91E6-4A7C6921E025}" srcOrd="5" destOrd="0" presId="urn:microsoft.com/office/officeart/2005/8/layout/chevron2"/>
    <dgm:cxn modelId="{5AA6E34D-4673-4450-929D-F5746D47CF8F}" type="presParOf" srcId="{9A032EC9-BDAB-45A1-88FF-8B8DC994CF83}" destId="{FDF48994-D1F8-4E9B-936B-5187D59B87A6}" srcOrd="6" destOrd="0" presId="urn:microsoft.com/office/officeart/2005/8/layout/chevron2"/>
    <dgm:cxn modelId="{A1DCCC52-9733-44E0-B2E5-C18624C10C21}" type="presParOf" srcId="{FDF48994-D1F8-4E9B-936B-5187D59B87A6}" destId="{E428E8F2-61F5-4905-A57B-72C4F3E3CD38}" srcOrd="0" destOrd="0" presId="urn:microsoft.com/office/officeart/2005/8/layout/chevron2"/>
    <dgm:cxn modelId="{B6913682-73F4-40CE-9F2C-AEB0F7F50E87}" type="presParOf" srcId="{FDF48994-D1F8-4E9B-936B-5187D59B87A6}" destId="{4B19DFB8-680B-4483-A745-CAECDA9ABB4E}" srcOrd="1" destOrd="0" presId="urn:microsoft.com/office/officeart/2005/8/layout/chevron2"/>
    <dgm:cxn modelId="{A8AD8252-2BBE-4D19-AEE4-01B495812506}" type="presParOf" srcId="{9A032EC9-BDAB-45A1-88FF-8B8DC994CF83}" destId="{E3CC1C50-40E1-4D30-9400-B6E014236252}" srcOrd="7" destOrd="0" presId="urn:microsoft.com/office/officeart/2005/8/layout/chevron2"/>
    <dgm:cxn modelId="{21F277CE-7F9D-4C3C-AEDD-7EFD23E59E67}" type="presParOf" srcId="{9A032EC9-BDAB-45A1-88FF-8B8DC994CF83}" destId="{FE050497-C4C3-411C-A49F-555892A4F3B9}" srcOrd="8" destOrd="0" presId="urn:microsoft.com/office/officeart/2005/8/layout/chevron2"/>
    <dgm:cxn modelId="{F991DCD1-BC64-4865-B669-D7D18D3C53AD}" type="presParOf" srcId="{FE050497-C4C3-411C-A49F-555892A4F3B9}" destId="{B2C7F523-73E2-4415-923C-E3F2AF270519}" srcOrd="0" destOrd="0" presId="urn:microsoft.com/office/officeart/2005/8/layout/chevron2"/>
    <dgm:cxn modelId="{B36552C5-588D-4A3A-B3EB-8D24D33101CA}" type="presParOf" srcId="{FE050497-C4C3-411C-A49F-555892A4F3B9}" destId="{D9DB4A7B-9B2E-4D8C-9061-A81737252B8D}" srcOrd="1" destOrd="0" presId="urn:microsoft.com/office/officeart/2005/8/layout/chevron2"/>
    <dgm:cxn modelId="{789EF0C8-E957-4109-9766-1ED9C3B6B471}" type="presParOf" srcId="{9A032EC9-BDAB-45A1-88FF-8B8DC994CF83}" destId="{31AB18CE-4E52-46F5-BD6F-7FF69D7E8B13}" srcOrd="9" destOrd="0" presId="urn:microsoft.com/office/officeart/2005/8/layout/chevron2"/>
    <dgm:cxn modelId="{0BF4D6DA-59A3-416C-8296-9AF38ADB1E41}" type="presParOf" srcId="{9A032EC9-BDAB-45A1-88FF-8B8DC994CF83}" destId="{C5090D0D-99F8-4CEF-A91A-025CAD2B7B13}" srcOrd="10" destOrd="0" presId="urn:microsoft.com/office/officeart/2005/8/layout/chevron2"/>
    <dgm:cxn modelId="{B6466741-2A77-419A-8C7C-62FC01E23921}" type="presParOf" srcId="{C5090D0D-99F8-4CEF-A91A-025CAD2B7B13}" destId="{A99754A5-9E7B-4B8F-90E4-4D79F61E3529}" srcOrd="0" destOrd="0" presId="urn:microsoft.com/office/officeart/2005/8/layout/chevron2"/>
    <dgm:cxn modelId="{C67957D1-023F-4FC8-9A6D-F3255615E803}" type="presParOf" srcId="{C5090D0D-99F8-4CEF-A91A-025CAD2B7B13}" destId="{90E96FE2-4A81-4EC7-A373-E8F1D4DDD577}" srcOrd="1" destOrd="0" presId="urn:microsoft.com/office/officeart/2005/8/layout/chevron2"/>
    <dgm:cxn modelId="{A04D1309-DF86-4E1C-99C4-00C2A52DB391}" type="presParOf" srcId="{9A032EC9-BDAB-45A1-88FF-8B8DC994CF83}" destId="{828ABD92-46D7-486A-A0B8-8434CD9F71B2}" srcOrd="11" destOrd="0" presId="urn:microsoft.com/office/officeart/2005/8/layout/chevron2"/>
    <dgm:cxn modelId="{F7893011-5B2C-485C-8474-54C487598320}" type="presParOf" srcId="{9A032EC9-BDAB-45A1-88FF-8B8DC994CF83}" destId="{F46299BD-CCAD-4687-AE13-66DD20A5F178}" srcOrd="12" destOrd="0" presId="urn:microsoft.com/office/officeart/2005/8/layout/chevron2"/>
    <dgm:cxn modelId="{EE386DBF-2D98-4206-8EAA-6FDA9442F9D1}" type="presParOf" srcId="{F46299BD-CCAD-4687-AE13-66DD20A5F178}" destId="{2CDD0EB3-4059-44EA-89E0-D61706433CB8}" srcOrd="0" destOrd="0" presId="urn:microsoft.com/office/officeart/2005/8/layout/chevron2"/>
    <dgm:cxn modelId="{04FA94C0-7C91-4CD8-9F94-8B77E1473AA8}" type="presParOf" srcId="{F46299BD-CCAD-4687-AE13-66DD20A5F178}" destId="{9249DAC3-44F9-466F-BFD1-4A61DF741FB9}" srcOrd="1" destOrd="0" presId="urn:microsoft.com/office/officeart/2005/8/layout/chevron2"/>
    <dgm:cxn modelId="{A55E2FAA-9E53-4446-8731-3E3B92656020}" type="presParOf" srcId="{9A032EC9-BDAB-45A1-88FF-8B8DC994CF83}" destId="{DA7690FB-C00C-46B6-82F2-E537DE1B0727}" srcOrd="13" destOrd="0" presId="urn:microsoft.com/office/officeart/2005/8/layout/chevron2"/>
    <dgm:cxn modelId="{6DFD8335-32CA-4A3B-A075-FED578738FED}" type="presParOf" srcId="{9A032EC9-BDAB-45A1-88FF-8B8DC994CF83}" destId="{4CD33A5B-6E24-48AF-84A1-581CA898EAD3}" srcOrd="14" destOrd="0" presId="urn:microsoft.com/office/officeart/2005/8/layout/chevron2"/>
    <dgm:cxn modelId="{9D8F209D-F7CD-4F07-97CC-7722B5BEC95F}" type="presParOf" srcId="{4CD33A5B-6E24-48AF-84A1-581CA898EAD3}" destId="{A12E5489-0BF4-475D-A2D3-55F6C0B1CE03}" srcOrd="0" destOrd="0" presId="urn:microsoft.com/office/officeart/2005/8/layout/chevron2"/>
    <dgm:cxn modelId="{04CEF2CA-8507-4D38-AB7D-20F381BD3771}" type="presParOf" srcId="{4CD33A5B-6E24-48AF-84A1-581CA898EAD3}" destId="{59AB5D97-C440-4EAF-9D84-7617144722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512811-CB59-41E7-945E-EEC6E4460F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B53150-3D6F-403E-B762-726C703A3060}">
      <dgm:prSet phldrT="[Text]" custT="1"/>
      <dgm:spPr/>
      <dgm:t>
        <a:bodyPr/>
        <a:lstStyle/>
        <a:p>
          <a:r>
            <a:rPr lang="en-US" sz="1800" dirty="0">
              <a:latin typeface="+mn-lt"/>
            </a:rPr>
            <a:t>8</a:t>
          </a:r>
        </a:p>
      </dgm:t>
    </dgm:pt>
    <dgm:pt modelId="{3255FBD0-65A0-4747-ABED-9EC35E1C4C4F}" type="parTrans" cxnId="{F19B36F7-02F8-4E55-916D-1BFC7A044CBD}">
      <dgm:prSet/>
      <dgm:spPr/>
      <dgm:t>
        <a:bodyPr/>
        <a:lstStyle/>
        <a:p>
          <a:endParaRPr lang="en-US" sz="1800">
            <a:latin typeface="+mn-lt"/>
          </a:endParaRPr>
        </a:p>
      </dgm:t>
    </dgm:pt>
    <dgm:pt modelId="{90D6B2B9-F2CB-4806-A05C-F61B044B5609}" type="sibTrans" cxnId="{F19B36F7-02F8-4E55-916D-1BFC7A044CBD}">
      <dgm:prSet/>
      <dgm:spPr/>
      <dgm:t>
        <a:bodyPr/>
        <a:lstStyle/>
        <a:p>
          <a:endParaRPr lang="en-US" sz="1800">
            <a:latin typeface="+mn-lt"/>
          </a:endParaRPr>
        </a:p>
      </dgm:t>
    </dgm:pt>
    <dgm:pt modelId="{65277B1D-0237-470D-9EE4-03A7A73667FE}">
      <dgm:prSet phldrT="[Text]" custT="1"/>
      <dgm:spPr/>
      <dgm:t>
        <a:bodyPr/>
        <a:lstStyle/>
        <a:p>
          <a:r>
            <a:rPr lang="en-US" sz="1800" dirty="0">
              <a:latin typeface="Rockwell" panose="02060603020205020403" pitchFamily="18" charset="0"/>
            </a:rPr>
            <a:t>Lay on the table</a:t>
          </a:r>
        </a:p>
      </dgm:t>
    </dgm:pt>
    <dgm:pt modelId="{4BEF74EA-731A-4364-ADFF-263D9DEA5FE9}" type="parTrans" cxnId="{6C54448A-8796-4F71-8F8C-F320EA09852C}">
      <dgm:prSet/>
      <dgm:spPr/>
      <dgm:t>
        <a:bodyPr/>
        <a:lstStyle/>
        <a:p>
          <a:endParaRPr lang="en-US" sz="1800">
            <a:latin typeface="+mn-lt"/>
          </a:endParaRPr>
        </a:p>
      </dgm:t>
    </dgm:pt>
    <dgm:pt modelId="{2BE26F25-3444-4C15-98ED-CE38EC9B6078}" type="sibTrans" cxnId="{6C54448A-8796-4F71-8F8C-F320EA09852C}">
      <dgm:prSet/>
      <dgm:spPr/>
      <dgm:t>
        <a:bodyPr/>
        <a:lstStyle/>
        <a:p>
          <a:endParaRPr lang="en-US" sz="1800">
            <a:latin typeface="+mn-lt"/>
          </a:endParaRPr>
        </a:p>
      </dgm:t>
    </dgm:pt>
    <dgm:pt modelId="{81FDFAC9-1782-407B-A28B-498ED783385A}">
      <dgm:prSet phldrT="[Text]" custT="1"/>
      <dgm:spPr/>
      <dgm:t>
        <a:bodyPr/>
        <a:lstStyle/>
        <a:p>
          <a:r>
            <a:rPr lang="en-US" sz="1800" dirty="0">
              <a:latin typeface="+mn-lt"/>
            </a:rPr>
            <a:t>7</a:t>
          </a:r>
        </a:p>
      </dgm:t>
    </dgm:pt>
    <dgm:pt modelId="{CD697C0B-E899-4E49-B36E-406940F0E537}" type="parTrans" cxnId="{48212073-0979-4B30-9095-998B793E3664}">
      <dgm:prSet/>
      <dgm:spPr/>
      <dgm:t>
        <a:bodyPr/>
        <a:lstStyle/>
        <a:p>
          <a:endParaRPr lang="en-US" sz="1800">
            <a:latin typeface="+mn-lt"/>
          </a:endParaRPr>
        </a:p>
      </dgm:t>
    </dgm:pt>
    <dgm:pt modelId="{F1A19E46-6B87-4C7C-86CF-94BE3408B566}" type="sibTrans" cxnId="{48212073-0979-4B30-9095-998B793E3664}">
      <dgm:prSet/>
      <dgm:spPr/>
      <dgm:t>
        <a:bodyPr/>
        <a:lstStyle/>
        <a:p>
          <a:endParaRPr lang="en-US" sz="1800">
            <a:latin typeface="+mn-lt"/>
          </a:endParaRPr>
        </a:p>
      </dgm:t>
    </dgm:pt>
    <dgm:pt modelId="{67FF0D21-1D1B-4E21-BE94-2BC69B500753}">
      <dgm:prSet phldrT="[Text]" custT="1"/>
      <dgm:spPr/>
      <dgm:t>
        <a:bodyPr/>
        <a:lstStyle/>
        <a:p>
          <a:r>
            <a:rPr lang="en-US" sz="1800" dirty="0">
              <a:latin typeface="+mn-lt"/>
            </a:rPr>
            <a:t>6</a:t>
          </a:r>
        </a:p>
      </dgm:t>
    </dgm:pt>
    <dgm:pt modelId="{A5356EC3-E37C-4AA8-95F0-327AD5A46A5B}" type="parTrans" cxnId="{4BBB9F90-04FA-4002-8C6B-B1BE0F24EF8C}">
      <dgm:prSet/>
      <dgm:spPr/>
      <dgm:t>
        <a:bodyPr/>
        <a:lstStyle/>
        <a:p>
          <a:endParaRPr lang="en-US" sz="1800">
            <a:latin typeface="+mn-lt"/>
          </a:endParaRPr>
        </a:p>
      </dgm:t>
    </dgm:pt>
    <dgm:pt modelId="{A8C7A6DB-037A-4D16-AF4A-EFA004EBCC76}" type="sibTrans" cxnId="{4BBB9F90-04FA-4002-8C6B-B1BE0F24EF8C}">
      <dgm:prSet/>
      <dgm:spPr/>
      <dgm:t>
        <a:bodyPr/>
        <a:lstStyle/>
        <a:p>
          <a:endParaRPr lang="en-US" sz="1800">
            <a:latin typeface="+mn-lt"/>
          </a:endParaRPr>
        </a:p>
      </dgm:t>
    </dgm:pt>
    <dgm:pt modelId="{E55CF083-4F63-4FEE-B62A-DCD14221DD7F}">
      <dgm:prSet phldrT="[Text]" custT="1"/>
      <dgm:spPr/>
      <dgm:t>
        <a:bodyPr/>
        <a:lstStyle/>
        <a:p>
          <a:r>
            <a:rPr lang="en-US" sz="1800" dirty="0">
              <a:latin typeface="Rockwell" panose="02060603020205020403" pitchFamily="18" charset="0"/>
            </a:rPr>
            <a:t>Limit or Extend the Limits of Debate</a:t>
          </a:r>
        </a:p>
      </dgm:t>
    </dgm:pt>
    <dgm:pt modelId="{E6210675-F32D-45BA-9A4B-4DF311C17B7C}" type="parTrans" cxnId="{A5C7294F-BD67-4C8B-B638-5C0DAF989FAF}">
      <dgm:prSet/>
      <dgm:spPr/>
      <dgm:t>
        <a:bodyPr/>
        <a:lstStyle/>
        <a:p>
          <a:endParaRPr lang="en-US" sz="1800">
            <a:latin typeface="+mn-lt"/>
          </a:endParaRPr>
        </a:p>
      </dgm:t>
    </dgm:pt>
    <dgm:pt modelId="{564B2F1D-D7FF-41FC-892D-A180F0B62B3D}" type="sibTrans" cxnId="{A5C7294F-BD67-4C8B-B638-5C0DAF989FAF}">
      <dgm:prSet/>
      <dgm:spPr/>
      <dgm:t>
        <a:bodyPr/>
        <a:lstStyle/>
        <a:p>
          <a:endParaRPr lang="en-US" sz="1800">
            <a:latin typeface="+mn-lt"/>
          </a:endParaRPr>
        </a:p>
      </dgm:t>
    </dgm:pt>
    <dgm:pt modelId="{F33ADC4A-266F-45B2-B436-50FDA47CA668}">
      <dgm:prSet custT="1"/>
      <dgm:spPr/>
      <dgm:t>
        <a:bodyPr/>
        <a:lstStyle/>
        <a:p>
          <a:r>
            <a:rPr lang="en-US" sz="1800" dirty="0">
              <a:latin typeface="+mn-lt"/>
            </a:rPr>
            <a:t>5</a:t>
          </a:r>
        </a:p>
      </dgm:t>
    </dgm:pt>
    <dgm:pt modelId="{A6D2E411-47B4-41BD-AD1D-34F7762A4D69}" type="parTrans" cxnId="{FD05E44E-1EF0-49D7-AA0F-D9B1CDD21729}">
      <dgm:prSet/>
      <dgm:spPr/>
      <dgm:t>
        <a:bodyPr/>
        <a:lstStyle/>
        <a:p>
          <a:endParaRPr lang="en-US" sz="1800">
            <a:latin typeface="+mn-lt"/>
          </a:endParaRPr>
        </a:p>
      </dgm:t>
    </dgm:pt>
    <dgm:pt modelId="{2C2FB845-6981-4D7C-AF1B-FAE69E81C560}" type="sibTrans" cxnId="{FD05E44E-1EF0-49D7-AA0F-D9B1CDD21729}">
      <dgm:prSet/>
      <dgm:spPr/>
      <dgm:t>
        <a:bodyPr/>
        <a:lstStyle/>
        <a:p>
          <a:endParaRPr lang="en-US" sz="1800">
            <a:latin typeface="+mn-lt"/>
          </a:endParaRPr>
        </a:p>
      </dgm:t>
    </dgm:pt>
    <dgm:pt modelId="{5566C8BA-F2A7-412D-882F-5D91522805BF}">
      <dgm:prSet custT="1"/>
      <dgm:spPr/>
      <dgm:t>
        <a:bodyPr/>
        <a:lstStyle/>
        <a:p>
          <a:r>
            <a:rPr lang="en-US" sz="1800" dirty="0">
              <a:latin typeface="+mn-lt"/>
            </a:rPr>
            <a:t>4</a:t>
          </a:r>
        </a:p>
      </dgm:t>
    </dgm:pt>
    <dgm:pt modelId="{1C06C84D-6CE2-495E-A3D5-5104F3380E22}" type="parTrans" cxnId="{7EC6FA86-3C18-40FC-A9E6-19186F5A6DEC}">
      <dgm:prSet/>
      <dgm:spPr/>
      <dgm:t>
        <a:bodyPr/>
        <a:lstStyle/>
        <a:p>
          <a:endParaRPr lang="en-US" sz="1800">
            <a:latin typeface="+mn-lt"/>
          </a:endParaRPr>
        </a:p>
      </dgm:t>
    </dgm:pt>
    <dgm:pt modelId="{F7745583-598E-4F30-8FE6-4C4829921008}" type="sibTrans" cxnId="{7EC6FA86-3C18-40FC-A9E6-19186F5A6DEC}">
      <dgm:prSet/>
      <dgm:spPr/>
      <dgm:t>
        <a:bodyPr/>
        <a:lstStyle/>
        <a:p>
          <a:endParaRPr lang="en-US" sz="1800">
            <a:latin typeface="+mn-lt"/>
          </a:endParaRPr>
        </a:p>
      </dgm:t>
    </dgm:pt>
    <dgm:pt modelId="{8B0122BF-DC06-44CA-843C-442829212217}">
      <dgm:prSet custT="1"/>
      <dgm:spPr/>
      <dgm:t>
        <a:bodyPr/>
        <a:lstStyle/>
        <a:p>
          <a:r>
            <a:rPr lang="en-US" sz="1800" dirty="0">
              <a:latin typeface="+mn-lt"/>
            </a:rPr>
            <a:t>3</a:t>
          </a:r>
        </a:p>
      </dgm:t>
    </dgm:pt>
    <dgm:pt modelId="{6249D6F0-475A-493F-927E-B42B5726B6D5}" type="parTrans" cxnId="{69281104-ECA8-4502-8747-F5DEB38594DD}">
      <dgm:prSet/>
      <dgm:spPr/>
      <dgm:t>
        <a:bodyPr/>
        <a:lstStyle/>
        <a:p>
          <a:endParaRPr lang="en-US" sz="1800">
            <a:latin typeface="+mn-lt"/>
          </a:endParaRPr>
        </a:p>
      </dgm:t>
    </dgm:pt>
    <dgm:pt modelId="{AB7DDDAB-52E0-48DB-986F-04ECAEC27D82}" type="sibTrans" cxnId="{69281104-ECA8-4502-8747-F5DEB38594DD}">
      <dgm:prSet/>
      <dgm:spPr/>
      <dgm:t>
        <a:bodyPr/>
        <a:lstStyle/>
        <a:p>
          <a:endParaRPr lang="en-US" sz="1800">
            <a:latin typeface="+mn-lt"/>
          </a:endParaRPr>
        </a:p>
      </dgm:t>
    </dgm:pt>
    <dgm:pt modelId="{89E1E617-D509-4D86-8492-5F7B0B24BE32}">
      <dgm:prSet custT="1"/>
      <dgm:spPr/>
      <dgm:t>
        <a:bodyPr/>
        <a:lstStyle/>
        <a:p>
          <a:r>
            <a:rPr lang="en-US" sz="1800" dirty="0">
              <a:latin typeface="+mn-lt"/>
            </a:rPr>
            <a:t>2</a:t>
          </a:r>
        </a:p>
      </dgm:t>
    </dgm:pt>
    <dgm:pt modelId="{1E9459F5-B4A3-40D8-92C2-0039325792EC}" type="parTrans" cxnId="{33D1956E-25AA-481A-BF3C-87899DDEAB92}">
      <dgm:prSet/>
      <dgm:spPr/>
      <dgm:t>
        <a:bodyPr/>
        <a:lstStyle/>
        <a:p>
          <a:endParaRPr lang="en-US" sz="1800">
            <a:latin typeface="+mn-lt"/>
          </a:endParaRPr>
        </a:p>
      </dgm:t>
    </dgm:pt>
    <dgm:pt modelId="{1996FB9D-8414-4783-9372-3CE8590ED77B}" type="sibTrans" cxnId="{33D1956E-25AA-481A-BF3C-87899DDEAB92}">
      <dgm:prSet/>
      <dgm:spPr/>
      <dgm:t>
        <a:bodyPr/>
        <a:lstStyle/>
        <a:p>
          <a:endParaRPr lang="en-US" sz="1800">
            <a:latin typeface="+mn-lt"/>
          </a:endParaRPr>
        </a:p>
      </dgm:t>
    </dgm:pt>
    <dgm:pt modelId="{67D75C1A-4AA8-4FB1-A8E2-A430362D45AA}">
      <dgm:prSet custT="1"/>
      <dgm:spPr/>
      <dgm:t>
        <a:bodyPr/>
        <a:lstStyle/>
        <a:p>
          <a:r>
            <a:rPr lang="en-US" sz="1800" dirty="0">
              <a:latin typeface="+mn-lt"/>
            </a:rPr>
            <a:t>1</a:t>
          </a:r>
        </a:p>
      </dgm:t>
    </dgm:pt>
    <dgm:pt modelId="{086E32DD-B00E-48E6-AE4D-473EB4502910}" type="parTrans" cxnId="{2BC0802D-49C1-4280-9C4D-4BDA3F253C88}">
      <dgm:prSet/>
      <dgm:spPr/>
      <dgm:t>
        <a:bodyPr/>
        <a:lstStyle/>
        <a:p>
          <a:endParaRPr lang="en-US" sz="1800">
            <a:latin typeface="+mn-lt"/>
          </a:endParaRPr>
        </a:p>
      </dgm:t>
    </dgm:pt>
    <dgm:pt modelId="{D4FB69EE-537F-4A01-B44F-8E928DDF5C0C}" type="sibTrans" cxnId="{2BC0802D-49C1-4280-9C4D-4BDA3F253C88}">
      <dgm:prSet/>
      <dgm:spPr/>
      <dgm:t>
        <a:bodyPr/>
        <a:lstStyle/>
        <a:p>
          <a:endParaRPr lang="en-US" sz="1800">
            <a:latin typeface="+mn-lt"/>
          </a:endParaRPr>
        </a:p>
      </dgm:t>
    </dgm:pt>
    <dgm:pt modelId="{83A295CD-09B4-4C3D-AE4E-B6A83066B6B8}">
      <dgm:prSet custT="1"/>
      <dgm:spPr/>
      <dgm:t>
        <a:bodyPr/>
        <a:lstStyle/>
        <a:p>
          <a:r>
            <a:rPr lang="en-US" sz="1800" dirty="0">
              <a:latin typeface="Rockwell" panose="02060603020205020403" pitchFamily="18" charset="0"/>
            </a:rPr>
            <a:t>Main Motion</a:t>
          </a:r>
        </a:p>
      </dgm:t>
    </dgm:pt>
    <dgm:pt modelId="{6B700DF4-34F5-4E1F-940D-42891484B6A1}" type="parTrans" cxnId="{DE3AB92A-93CC-474A-8588-119A157C8B2A}">
      <dgm:prSet/>
      <dgm:spPr/>
      <dgm:t>
        <a:bodyPr/>
        <a:lstStyle/>
        <a:p>
          <a:endParaRPr lang="en-US" sz="1800">
            <a:latin typeface="+mn-lt"/>
          </a:endParaRPr>
        </a:p>
      </dgm:t>
    </dgm:pt>
    <dgm:pt modelId="{1649D14D-6CC9-48BA-A3E2-C7B6C3A28389}" type="sibTrans" cxnId="{DE3AB92A-93CC-474A-8588-119A157C8B2A}">
      <dgm:prSet/>
      <dgm:spPr/>
      <dgm:t>
        <a:bodyPr/>
        <a:lstStyle/>
        <a:p>
          <a:endParaRPr lang="en-US" sz="1800">
            <a:latin typeface="+mn-lt"/>
          </a:endParaRPr>
        </a:p>
      </dgm:t>
    </dgm:pt>
    <dgm:pt modelId="{C87CBBB1-5673-4FC0-A18D-DF0BDA3917F1}">
      <dgm:prSet custT="1"/>
      <dgm:spPr/>
      <dgm:t>
        <a:bodyPr/>
        <a:lstStyle/>
        <a:p>
          <a:r>
            <a:rPr lang="en-US" sz="1800" dirty="0">
              <a:latin typeface="Rockwell" panose="02060603020205020403" pitchFamily="18" charset="0"/>
            </a:rPr>
            <a:t>Postpone Indefinitely</a:t>
          </a:r>
        </a:p>
      </dgm:t>
    </dgm:pt>
    <dgm:pt modelId="{6343A7B0-CACB-4301-9157-25D315171DF5}" type="parTrans" cxnId="{1548E1DB-644E-458E-B443-B677A0B76E74}">
      <dgm:prSet/>
      <dgm:spPr/>
      <dgm:t>
        <a:bodyPr/>
        <a:lstStyle/>
        <a:p>
          <a:endParaRPr lang="en-US"/>
        </a:p>
      </dgm:t>
    </dgm:pt>
    <dgm:pt modelId="{83EFB415-EBFE-47BB-B6EC-417B4608B69A}" type="sibTrans" cxnId="{1548E1DB-644E-458E-B443-B677A0B76E74}">
      <dgm:prSet/>
      <dgm:spPr/>
      <dgm:t>
        <a:bodyPr/>
        <a:lstStyle/>
        <a:p>
          <a:endParaRPr lang="en-US"/>
        </a:p>
      </dgm:t>
    </dgm:pt>
    <dgm:pt modelId="{4760C1CA-6F58-4ACD-B1AC-0A45381E1E54}">
      <dgm:prSet custT="1"/>
      <dgm:spPr/>
      <dgm:t>
        <a:bodyPr/>
        <a:lstStyle/>
        <a:p>
          <a:r>
            <a:rPr lang="en-US" sz="1800" dirty="0">
              <a:latin typeface="Rockwell" panose="02060603020205020403" pitchFamily="18" charset="0"/>
            </a:rPr>
            <a:t>Previous Question</a:t>
          </a:r>
        </a:p>
      </dgm:t>
    </dgm:pt>
    <dgm:pt modelId="{794D3C4E-796A-4E14-BD26-5654C9643B8C}" type="parTrans" cxnId="{A90040F6-90A9-47BC-9FB8-33DB24F3F90E}">
      <dgm:prSet/>
      <dgm:spPr/>
      <dgm:t>
        <a:bodyPr/>
        <a:lstStyle/>
        <a:p>
          <a:endParaRPr lang="en-US"/>
        </a:p>
      </dgm:t>
    </dgm:pt>
    <dgm:pt modelId="{A1CFBF38-0966-4643-B0AA-C2E062228A44}" type="sibTrans" cxnId="{A90040F6-90A9-47BC-9FB8-33DB24F3F90E}">
      <dgm:prSet/>
      <dgm:spPr/>
      <dgm:t>
        <a:bodyPr/>
        <a:lstStyle/>
        <a:p>
          <a:endParaRPr lang="en-US"/>
        </a:p>
      </dgm:t>
    </dgm:pt>
    <dgm:pt modelId="{82153875-882A-4EFF-9A0F-530523271A37}">
      <dgm:prSet custT="1"/>
      <dgm:spPr/>
      <dgm:t>
        <a:bodyPr/>
        <a:lstStyle/>
        <a:p>
          <a:r>
            <a:rPr lang="en-US" sz="2600" b="1" dirty="0">
              <a:latin typeface="Rockwell" panose="02060603020205020403" pitchFamily="18" charset="0"/>
            </a:rPr>
            <a:t>Postpone to a Certain Time (or Definitely)</a:t>
          </a:r>
        </a:p>
      </dgm:t>
    </dgm:pt>
    <dgm:pt modelId="{796D88AF-3DCD-4669-8208-D72D2CCB4120}" type="parTrans" cxnId="{6C2C1CD7-31C9-4AEB-AD8F-E4DA3CB33621}">
      <dgm:prSet/>
      <dgm:spPr/>
      <dgm:t>
        <a:bodyPr/>
        <a:lstStyle/>
        <a:p>
          <a:endParaRPr lang="en-US"/>
        </a:p>
      </dgm:t>
    </dgm:pt>
    <dgm:pt modelId="{11905E56-7069-4D42-A757-6AB528E0EEEE}" type="sibTrans" cxnId="{6C2C1CD7-31C9-4AEB-AD8F-E4DA3CB33621}">
      <dgm:prSet/>
      <dgm:spPr/>
      <dgm:t>
        <a:bodyPr/>
        <a:lstStyle/>
        <a:p>
          <a:endParaRPr lang="en-US"/>
        </a:p>
      </dgm:t>
    </dgm:pt>
    <dgm:pt modelId="{2107E3BF-4C9F-498F-BF27-686DD9624893}">
      <dgm:prSet custT="1"/>
      <dgm:spPr/>
      <dgm:t>
        <a:bodyPr/>
        <a:lstStyle/>
        <a:p>
          <a:r>
            <a:rPr lang="en-US" sz="1800" dirty="0">
              <a:latin typeface="Rockwell" panose="02060603020205020403" pitchFamily="18" charset="0"/>
            </a:rPr>
            <a:t>Amend</a:t>
          </a:r>
        </a:p>
      </dgm:t>
    </dgm:pt>
    <dgm:pt modelId="{F7E0CDE5-F97E-4680-A4FD-8E35D3C81037}" type="parTrans" cxnId="{8F29B8D3-294E-4797-A9CB-98C193A46684}">
      <dgm:prSet/>
      <dgm:spPr/>
      <dgm:t>
        <a:bodyPr/>
        <a:lstStyle/>
        <a:p>
          <a:endParaRPr lang="en-US"/>
        </a:p>
      </dgm:t>
    </dgm:pt>
    <dgm:pt modelId="{C9A54CFC-9F29-4229-AC9E-C6FF0860AA44}" type="sibTrans" cxnId="{8F29B8D3-294E-4797-A9CB-98C193A46684}">
      <dgm:prSet/>
      <dgm:spPr/>
      <dgm:t>
        <a:bodyPr/>
        <a:lstStyle/>
        <a:p>
          <a:endParaRPr lang="en-US"/>
        </a:p>
      </dgm:t>
    </dgm:pt>
    <dgm:pt modelId="{BCA07559-4490-4FBA-B142-E04919A3F29D}">
      <dgm:prSet custT="1"/>
      <dgm:spPr/>
      <dgm:t>
        <a:bodyPr/>
        <a:lstStyle/>
        <a:p>
          <a:r>
            <a:rPr lang="en-US" sz="1800" dirty="0">
              <a:latin typeface="Rockwell" panose="02060603020205020403" pitchFamily="18" charset="0"/>
            </a:rPr>
            <a:t>Commit or Refer</a:t>
          </a:r>
        </a:p>
      </dgm:t>
    </dgm:pt>
    <dgm:pt modelId="{936F26AC-3DFA-4092-AE4A-34ED4B9EA3A5}" type="parTrans" cxnId="{46ED50E5-8D0A-4036-8E64-C5163A8FB372}">
      <dgm:prSet/>
      <dgm:spPr/>
      <dgm:t>
        <a:bodyPr/>
        <a:lstStyle/>
        <a:p>
          <a:endParaRPr lang="en-US"/>
        </a:p>
      </dgm:t>
    </dgm:pt>
    <dgm:pt modelId="{BEBA0421-9F73-4ED2-8009-8F46B4531D18}" type="sibTrans" cxnId="{46ED50E5-8D0A-4036-8E64-C5163A8FB372}">
      <dgm:prSet/>
      <dgm:spPr/>
      <dgm:t>
        <a:bodyPr/>
        <a:lstStyle/>
        <a:p>
          <a:endParaRPr lang="en-US"/>
        </a:p>
      </dgm:t>
    </dgm:pt>
    <dgm:pt modelId="{9A032EC9-BDAB-45A1-88FF-8B8DC994CF83}" type="pres">
      <dgm:prSet presAssocID="{05512811-CB59-41E7-945E-EEC6E4460F06}" presName="linearFlow" presStyleCnt="0">
        <dgm:presLayoutVars>
          <dgm:dir/>
          <dgm:animLvl val="lvl"/>
          <dgm:resizeHandles val="exact"/>
        </dgm:presLayoutVars>
      </dgm:prSet>
      <dgm:spPr/>
    </dgm:pt>
    <dgm:pt modelId="{F1944D6A-91E2-4C94-BB66-688278D2E81B}" type="pres">
      <dgm:prSet presAssocID="{9CB53150-3D6F-403E-B762-726C703A3060}" presName="composite" presStyleCnt="0"/>
      <dgm:spPr/>
    </dgm:pt>
    <dgm:pt modelId="{BCFA4550-0845-47FF-83C7-47CD33E2C34E}" type="pres">
      <dgm:prSet presAssocID="{9CB53150-3D6F-403E-B762-726C703A3060}" presName="parentText" presStyleLbl="alignNode1" presStyleIdx="0" presStyleCnt="8">
        <dgm:presLayoutVars>
          <dgm:chMax val="1"/>
          <dgm:bulletEnabled val="1"/>
        </dgm:presLayoutVars>
      </dgm:prSet>
      <dgm:spPr/>
    </dgm:pt>
    <dgm:pt modelId="{5AAA3962-85C6-4E6D-89A9-F92086620351}" type="pres">
      <dgm:prSet presAssocID="{9CB53150-3D6F-403E-B762-726C703A3060}" presName="descendantText" presStyleLbl="alignAcc1" presStyleIdx="0" presStyleCnt="8">
        <dgm:presLayoutVars>
          <dgm:bulletEnabled val="1"/>
        </dgm:presLayoutVars>
      </dgm:prSet>
      <dgm:spPr/>
    </dgm:pt>
    <dgm:pt modelId="{50D42B1D-1FB3-4297-881D-F47D2B109B3D}" type="pres">
      <dgm:prSet presAssocID="{90D6B2B9-F2CB-4806-A05C-F61B044B5609}" presName="sp" presStyleCnt="0"/>
      <dgm:spPr/>
    </dgm:pt>
    <dgm:pt modelId="{F31BFF4A-C0C5-498D-A178-54A401AE6D11}" type="pres">
      <dgm:prSet presAssocID="{81FDFAC9-1782-407B-A28B-498ED783385A}" presName="composite" presStyleCnt="0"/>
      <dgm:spPr/>
    </dgm:pt>
    <dgm:pt modelId="{71C384D4-7F85-4BC3-A04A-7AF55FCC9617}" type="pres">
      <dgm:prSet presAssocID="{81FDFAC9-1782-407B-A28B-498ED783385A}" presName="parentText" presStyleLbl="alignNode1" presStyleIdx="1" presStyleCnt="8">
        <dgm:presLayoutVars>
          <dgm:chMax val="1"/>
          <dgm:bulletEnabled val="1"/>
        </dgm:presLayoutVars>
      </dgm:prSet>
      <dgm:spPr/>
    </dgm:pt>
    <dgm:pt modelId="{9AA63EF2-BA3E-4474-A51D-55CEF5FF26C5}" type="pres">
      <dgm:prSet presAssocID="{81FDFAC9-1782-407B-A28B-498ED783385A}" presName="descendantText" presStyleLbl="alignAcc1" presStyleIdx="1" presStyleCnt="8">
        <dgm:presLayoutVars>
          <dgm:bulletEnabled val="1"/>
        </dgm:presLayoutVars>
      </dgm:prSet>
      <dgm:spPr/>
    </dgm:pt>
    <dgm:pt modelId="{ED903F6B-9815-49B7-93D3-7136242C1D1D}" type="pres">
      <dgm:prSet presAssocID="{F1A19E46-6B87-4C7C-86CF-94BE3408B566}" presName="sp" presStyleCnt="0"/>
      <dgm:spPr/>
    </dgm:pt>
    <dgm:pt modelId="{ADBBB021-3B68-4E97-867C-3DC09E3F90F7}" type="pres">
      <dgm:prSet presAssocID="{67FF0D21-1D1B-4E21-BE94-2BC69B500753}" presName="composite" presStyleCnt="0"/>
      <dgm:spPr/>
    </dgm:pt>
    <dgm:pt modelId="{B55ED3DB-93CE-44C2-B338-C86EF0265C5F}" type="pres">
      <dgm:prSet presAssocID="{67FF0D21-1D1B-4E21-BE94-2BC69B500753}" presName="parentText" presStyleLbl="alignNode1" presStyleIdx="2" presStyleCnt="8">
        <dgm:presLayoutVars>
          <dgm:chMax val="1"/>
          <dgm:bulletEnabled val="1"/>
        </dgm:presLayoutVars>
      </dgm:prSet>
      <dgm:spPr/>
    </dgm:pt>
    <dgm:pt modelId="{1E629D9C-CB38-4553-95E2-F803E5074FAC}" type="pres">
      <dgm:prSet presAssocID="{67FF0D21-1D1B-4E21-BE94-2BC69B500753}" presName="descendantText" presStyleLbl="alignAcc1" presStyleIdx="2" presStyleCnt="8" custScaleX="100014" custLinFactNeighborX="0">
        <dgm:presLayoutVars>
          <dgm:bulletEnabled val="1"/>
        </dgm:presLayoutVars>
      </dgm:prSet>
      <dgm:spPr/>
    </dgm:pt>
    <dgm:pt modelId="{35A5B4D7-5802-4C35-91E6-4A7C6921E025}" type="pres">
      <dgm:prSet presAssocID="{A8C7A6DB-037A-4D16-AF4A-EFA004EBCC76}" presName="sp" presStyleCnt="0"/>
      <dgm:spPr/>
    </dgm:pt>
    <dgm:pt modelId="{FDF48994-D1F8-4E9B-936B-5187D59B87A6}" type="pres">
      <dgm:prSet presAssocID="{F33ADC4A-266F-45B2-B436-50FDA47CA668}" presName="composite" presStyleCnt="0"/>
      <dgm:spPr/>
    </dgm:pt>
    <dgm:pt modelId="{E428E8F2-61F5-4905-A57B-72C4F3E3CD38}" type="pres">
      <dgm:prSet presAssocID="{F33ADC4A-266F-45B2-B436-50FDA47CA668}" presName="parentText" presStyleLbl="alignNode1" presStyleIdx="3" presStyleCnt="8">
        <dgm:presLayoutVars>
          <dgm:chMax val="1"/>
          <dgm:bulletEnabled val="1"/>
        </dgm:presLayoutVars>
      </dgm:prSet>
      <dgm:spPr/>
    </dgm:pt>
    <dgm:pt modelId="{4B19DFB8-680B-4483-A745-CAECDA9ABB4E}" type="pres">
      <dgm:prSet presAssocID="{F33ADC4A-266F-45B2-B436-50FDA47CA668}" presName="descendantText" presStyleLbl="alignAcc1" presStyleIdx="3" presStyleCnt="8" custLinFactNeighborX="-1130" custLinFactNeighborY="2236">
        <dgm:presLayoutVars>
          <dgm:bulletEnabled val="1"/>
        </dgm:presLayoutVars>
      </dgm:prSet>
      <dgm:spPr/>
    </dgm:pt>
    <dgm:pt modelId="{E3CC1C50-40E1-4D30-9400-B6E014236252}" type="pres">
      <dgm:prSet presAssocID="{2C2FB845-6981-4D7C-AF1B-FAE69E81C560}" presName="sp" presStyleCnt="0"/>
      <dgm:spPr/>
    </dgm:pt>
    <dgm:pt modelId="{FE050497-C4C3-411C-A49F-555892A4F3B9}" type="pres">
      <dgm:prSet presAssocID="{5566C8BA-F2A7-412D-882F-5D91522805BF}" presName="composite" presStyleCnt="0"/>
      <dgm:spPr/>
    </dgm:pt>
    <dgm:pt modelId="{B2C7F523-73E2-4415-923C-E3F2AF270519}" type="pres">
      <dgm:prSet presAssocID="{5566C8BA-F2A7-412D-882F-5D91522805BF}" presName="parentText" presStyleLbl="alignNode1" presStyleIdx="4" presStyleCnt="8" custLinFactNeighborY="0">
        <dgm:presLayoutVars>
          <dgm:chMax val="1"/>
          <dgm:bulletEnabled val="1"/>
        </dgm:presLayoutVars>
      </dgm:prSet>
      <dgm:spPr/>
    </dgm:pt>
    <dgm:pt modelId="{D9DB4A7B-9B2E-4D8C-9061-A81737252B8D}" type="pres">
      <dgm:prSet presAssocID="{5566C8BA-F2A7-412D-882F-5D91522805BF}" presName="descendantText" presStyleLbl="alignAcc1" presStyleIdx="4" presStyleCnt="8">
        <dgm:presLayoutVars>
          <dgm:bulletEnabled val="1"/>
        </dgm:presLayoutVars>
      </dgm:prSet>
      <dgm:spPr/>
    </dgm:pt>
    <dgm:pt modelId="{31AB18CE-4E52-46F5-BD6F-7FF69D7E8B13}" type="pres">
      <dgm:prSet presAssocID="{F7745583-598E-4F30-8FE6-4C4829921008}" presName="sp" presStyleCnt="0"/>
      <dgm:spPr/>
    </dgm:pt>
    <dgm:pt modelId="{C5090D0D-99F8-4CEF-A91A-025CAD2B7B13}" type="pres">
      <dgm:prSet presAssocID="{8B0122BF-DC06-44CA-843C-442829212217}" presName="composite" presStyleCnt="0"/>
      <dgm:spPr/>
    </dgm:pt>
    <dgm:pt modelId="{A99754A5-9E7B-4B8F-90E4-4D79F61E3529}" type="pres">
      <dgm:prSet presAssocID="{8B0122BF-DC06-44CA-843C-442829212217}" presName="parentText" presStyleLbl="alignNode1" presStyleIdx="5" presStyleCnt="8">
        <dgm:presLayoutVars>
          <dgm:chMax val="1"/>
          <dgm:bulletEnabled val="1"/>
        </dgm:presLayoutVars>
      </dgm:prSet>
      <dgm:spPr/>
    </dgm:pt>
    <dgm:pt modelId="{90E96FE2-4A81-4EC7-A373-E8F1D4DDD577}" type="pres">
      <dgm:prSet presAssocID="{8B0122BF-DC06-44CA-843C-442829212217}" presName="descendantText" presStyleLbl="alignAcc1" presStyleIdx="5" presStyleCnt="8" custLinFactNeighborX="-141">
        <dgm:presLayoutVars>
          <dgm:bulletEnabled val="1"/>
        </dgm:presLayoutVars>
      </dgm:prSet>
      <dgm:spPr/>
    </dgm:pt>
    <dgm:pt modelId="{828ABD92-46D7-486A-A0B8-8434CD9F71B2}" type="pres">
      <dgm:prSet presAssocID="{AB7DDDAB-52E0-48DB-986F-04ECAEC27D82}" presName="sp" presStyleCnt="0"/>
      <dgm:spPr/>
    </dgm:pt>
    <dgm:pt modelId="{F46299BD-CCAD-4687-AE13-66DD20A5F178}" type="pres">
      <dgm:prSet presAssocID="{89E1E617-D509-4D86-8492-5F7B0B24BE32}" presName="composite" presStyleCnt="0"/>
      <dgm:spPr/>
    </dgm:pt>
    <dgm:pt modelId="{2CDD0EB3-4059-44EA-89E0-D61706433CB8}" type="pres">
      <dgm:prSet presAssocID="{89E1E617-D509-4D86-8492-5F7B0B24BE32}" presName="parentText" presStyleLbl="alignNode1" presStyleIdx="6" presStyleCnt="8" custLinFactNeighborY="0">
        <dgm:presLayoutVars>
          <dgm:chMax val="1"/>
          <dgm:bulletEnabled val="1"/>
        </dgm:presLayoutVars>
      </dgm:prSet>
      <dgm:spPr/>
    </dgm:pt>
    <dgm:pt modelId="{9249DAC3-44F9-466F-BFD1-4A61DF741FB9}" type="pres">
      <dgm:prSet presAssocID="{89E1E617-D509-4D86-8492-5F7B0B24BE32}" presName="descendantText" presStyleLbl="alignAcc1" presStyleIdx="6" presStyleCnt="8" custLinFactNeighborX="-424">
        <dgm:presLayoutVars>
          <dgm:bulletEnabled val="1"/>
        </dgm:presLayoutVars>
      </dgm:prSet>
      <dgm:spPr/>
    </dgm:pt>
    <dgm:pt modelId="{DA7690FB-C00C-46B6-82F2-E537DE1B0727}" type="pres">
      <dgm:prSet presAssocID="{1996FB9D-8414-4783-9372-3CE8590ED77B}" presName="sp" presStyleCnt="0"/>
      <dgm:spPr/>
    </dgm:pt>
    <dgm:pt modelId="{4CD33A5B-6E24-48AF-84A1-581CA898EAD3}" type="pres">
      <dgm:prSet presAssocID="{67D75C1A-4AA8-4FB1-A8E2-A430362D45AA}" presName="composite" presStyleCnt="0"/>
      <dgm:spPr/>
    </dgm:pt>
    <dgm:pt modelId="{A12E5489-0BF4-475D-A2D3-55F6C0B1CE03}" type="pres">
      <dgm:prSet presAssocID="{67D75C1A-4AA8-4FB1-A8E2-A430362D45AA}" presName="parentText" presStyleLbl="alignNode1" presStyleIdx="7" presStyleCnt="8" custLinFactNeighborY="0">
        <dgm:presLayoutVars>
          <dgm:chMax val="1"/>
          <dgm:bulletEnabled val="1"/>
        </dgm:presLayoutVars>
      </dgm:prSet>
      <dgm:spPr/>
    </dgm:pt>
    <dgm:pt modelId="{59AB5D97-C440-4EAF-9D84-761714472231}" type="pres">
      <dgm:prSet presAssocID="{67D75C1A-4AA8-4FB1-A8E2-A430362D45AA}" presName="descendantText" presStyleLbl="alignAcc1" presStyleIdx="7" presStyleCnt="8">
        <dgm:presLayoutVars>
          <dgm:bulletEnabled val="1"/>
        </dgm:presLayoutVars>
      </dgm:prSet>
      <dgm:spPr/>
    </dgm:pt>
  </dgm:ptLst>
  <dgm:cxnLst>
    <dgm:cxn modelId="{69281104-ECA8-4502-8747-F5DEB38594DD}" srcId="{05512811-CB59-41E7-945E-EEC6E4460F06}" destId="{8B0122BF-DC06-44CA-843C-442829212217}" srcOrd="5" destOrd="0" parTransId="{6249D6F0-475A-493F-927E-B42B5726B6D5}" sibTransId="{AB7DDDAB-52E0-48DB-986F-04ECAEC27D82}"/>
    <dgm:cxn modelId="{2B7F9406-2029-44AC-B182-4041372ED835}" type="presOf" srcId="{67D75C1A-4AA8-4FB1-A8E2-A430362D45AA}" destId="{A12E5489-0BF4-475D-A2D3-55F6C0B1CE03}" srcOrd="0" destOrd="0" presId="urn:microsoft.com/office/officeart/2005/8/layout/chevron2"/>
    <dgm:cxn modelId="{E006500C-4AC9-4E4D-8285-49EB73B3F18F}" type="presOf" srcId="{05512811-CB59-41E7-945E-EEC6E4460F06}" destId="{9A032EC9-BDAB-45A1-88FF-8B8DC994CF83}" srcOrd="0" destOrd="0" presId="urn:microsoft.com/office/officeart/2005/8/layout/chevron2"/>
    <dgm:cxn modelId="{DE3AB92A-93CC-474A-8588-119A157C8B2A}" srcId="{67D75C1A-4AA8-4FB1-A8E2-A430362D45AA}" destId="{83A295CD-09B4-4C3D-AE4E-B6A83066B6B8}" srcOrd="0" destOrd="0" parTransId="{6B700DF4-34F5-4E1F-940D-42891484B6A1}" sibTransId="{1649D14D-6CC9-48BA-A3E2-C7B6C3A28389}"/>
    <dgm:cxn modelId="{2BC0802D-49C1-4280-9C4D-4BDA3F253C88}" srcId="{05512811-CB59-41E7-945E-EEC6E4460F06}" destId="{67D75C1A-4AA8-4FB1-A8E2-A430362D45AA}" srcOrd="7" destOrd="0" parTransId="{086E32DD-B00E-48E6-AE4D-473EB4502910}" sibTransId="{D4FB69EE-537F-4A01-B44F-8E928DDF5C0C}"/>
    <dgm:cxn modelId="{F19DBA3C-1D7C-4276-BD0C-58558A13D44B}" type="presOf" srcId="{2107E3BF-4C9F-498F-BF27-686DD9624893}" destId="{90E96FE2-4A81-4EC7-A373-E8F1D4DDD577}" srcOrd="0" destOrd="0" presId="urn:microsoft.com/office/officeart/2005/8/layout/chevron2"/>
    <dgm:cxn modelId="{CA936B5D-E096-4EBC-9D9A-427A178767F9}" type="presOf" srcId="{67FF0D21-1D1B-4E21-BE94-2BC69B500753}" destId="{B55ED3DB-93CE-44C2-B338-C86EF0265C5F}" srcOrd="0" destOrd="0" presId="urn:microsoft.com/office/officeart/2005/8/layout/chevron2"/>
    <dgm:cxn modelId="{1B855A64-03AE-415A-B38D-CB04614DCE73}" type="presOf" srcId="{89E1E617-D509-4D86-8492-5F7B0B24BE32}" destId="{2CDD0EB3-4059-44EA-89E0-D61706433CB8}" srcOrd="0" destOrd="0" presId="urn:microsoft.com/office/officeart/2005/8/layout/chevron2"/>
    <dgm:cxn modelId="{33D1956E-25AA-481A-BF3C-87899DDEAB92}" srcId="{05512811-CB59-41E7-945E-EEC6E4460F06}" destId="{89E1E617-D509-4D86-8492-5F7B0B24BE32}" srcOrd="6" destOrd="0" parTransId="{1E9459F5-B4A3-40D8-92C2-0039325792EC}" sibTransId="{1996FB9D-8414-4783-9372-3CE8590ED77B}"/>
    <dgm:cxn modelId="{FD05E44E-1EF0-49D7-AA0F-D9B1CDD21729}" srcId="{05512811-CB59-41E7-945E-EEC6E4460F06}" destId="{F33ADC4A-266F-45B2-B436-50FDA47CA668}" srcOrd="3" destOrd="0" parTransId="{A6D2E411-47B4-41BD-AD1D-34F7762A4D69}" sibTransId="{2C2FB845-6981-4D7C-AF1B-FAE69E81C560}"/>
    <dgm:cxn modelId="{A5C7294F-BD67-4C8B-B638-5C0DAF989FAF}" srcId="{67FF0D21-1D1B-4E21-BE94-2BC69B500753}" destId="{E55CF083-4F63-4FEE-B62A-DCD14221DD7F}" srcOrd="0" destOrd="0" parTransId="{E6210675-F32D-45BA-9A4B-4DF311C17B7C}" sibTransId="{564B2F1D-D7FF-41FC-892D-A180F0B62B3D}"/>
    <dgm:cxn modelId="{48212073-0979-4B30-9095-998B793E3664}" srcId="{05512811-CB59-41E7-945E-EEC6E4460F06}" destId="{81FDFAC9-1782-407B-A28B-498ED783385A}" srcOrd="1" destOrd="0" parTransId="{CD697C0B-E899-4E49-B36E-406940F0E537}" sibTransId="{F1A19E46-6B87-4C7C-86CF-94BE3408B566}"/>
    <dgm:cxn modelId="{86463153-9C5A-406B-A5D8-F9598EF52AAE}" type="presOf" srcId="{E55CF083-4F63-4FEE-B62A-DCD14221DD7F}" destId="{1E629D9C-CB38-4553-95E2-F803E5074FAC}" srcOrd="0" destOrd="0" presId="urn:microsoft.com/office/officeart/2005/8/layout/chevron2"/>
    <dgm:cxn modelId="{194B0874-E571-4FE1-82FF-A687ABF7B375}" type="presOf" srcId="{9CB53150-3D6F-403E-B762-726C703A3060}" destId="{BCFA4550-0845-47FF-83C7-47CD33E2C34E}" srcOrd="0" destOrd="0" presId="urn:microsoft.com/office/officeart/2005/8/layout/chevron2"/>
    <dgm:cxn modelId="{7535E474-1458-453A-8723-95664C303168}" type="presOf" srcId="{8B0122BF-DC06-44CA-843C-442829212217}" destId="{A99754A5-9E7B-4B8F-90E4-4D79F61E3529}" srcOrd="0" destOrd="0" presId="urn:microsoft.com/office/officeart/2005/8/layout/chevron2"/>
    <dgm:cxn modelId="{74E43277-B898-4916-BD17-20AD0F403EB7}" type="presOf" srcId="{BCA07559-4490-4FBA-B142-E04919A3F29D}" destId="{D9DB4A7B-9B2E-4D8C-9061-A81737252B8D}" srcOrd="0" destOrd="0" presId="urn:microsoft.com/office/officeart/2005/8/layout/chevron2"/>
    <dgm:cxn modelId="{62A7AB57-2CB3-46D3-A60C-DC3BDCF1459C}" type="presOf" srcId="{F33ADC4A-266F-45B2-B436-50FDA47CA668}" destId="{E428E8F2-61F5-4905-A57B-72C4F3E3CD38}" srcOrd="0" destOrd="0" presId="urn:microsoft.com/office/officeart/2005/8/layout/chevron2"/>
    <dgm:cxn modelId="{7EC6FA86-3C18-40FC-A9E6-19186F5A6DEC}" srcId="{05512811-CB59-41E7-945E-EEC6E4460F06}" destId="{5566C8BA-F2A7-412D-882F-5D91522805BF}" srcOrd="4" destOrd="0" parTransId="{1C06C84D-6CE2-495E-A3D5-5104F3380E22}" sibTransId="{F7745583-598E-4F30-8FE6-4C4829921008}"/>
    <dgm:cxn modelId="{6C54448A-8796-4F71-8F8C-F320EA09852C}" srcId="{9CB53150-3D6F-403E-B762-726C703A3060}" destId="{65277B1D-0237-470D-9EE4-03A7A73667FE}" srcOrd="0" destOrd="0" parTransId="{4BEF74EA-731A-4364-ADFF-263D9DEA5FE9}" sibTransId="{2BE26F25-3444-4C15-98ED-CE38EC9B6078}"/>
    <dgm:cxn modelId="{53F6D88C-2D30-4522-AFC4-0006740C3B13}" type="presOf" srcId="{C87CBBB1-5673-4FC0-A18D-DF0BDA3917F1}" destId="{9249DAC3-44F9-466F-BFD1-4A61DF741FB9}" srcOrd="0" destOrd="0" presId="urn:microsoft.com/office/officeart/2005/8/layout/chevron2"/>
    <dgm:cxn modelId="{4BBB9F90-04FA-4002-8C6B-B1BE0F24EF8C}" srcId="{05512811-CB59-41E7-945E-EEC6E4460F06}" destId="{67FF0D21-1D1B-4E21-BE94-2BC69B500753}" srcOrd="2" destOrd="0" parTransId="{A5356EC3-E37C-4AA8-95F0-327AD5A46A5B}" sibTransId="{A8C7A6DB-037A-4D16-AF4A-EFA004EBCC76}"/>
    <dgm:cxn modelId="{E923F09B-FC86-4F9C-99AD-C72010CE21D1}" type="presOf" srcId="{5566C8BA-F2A7-412D-882F-5D91522805BF}" destId="{B2C7F523-73E2-4415-923C-E3F2AF270519}" srcOrd="0" destOrd="0" presId="urn:microsoft.com/office/officeart/2005/8/layout/chevron2"/>
    <dgm:cxn modelId="{D32180C2-5306-4B68-96D5-F86FBDED9BAC}" type="presOf" srcId="{82153875-882A-4EFF-9A0F-530523271A37}" destId="{4B19DFB8-680B-4483-A745-CAECDA9ABB4E}" srcOrd="0" destOrd="0" presId="urn:microsoft.com/office/officeart/2005/8/layout/chevron2"/>
    <dgm:cxn modelId="{8F29B8D3-294E-4797-A9CB-98C193A46684}" srcId="{8B0122BF-DC06-44CA-843C-442829212217}" destId="{2107E3BF-4C9F-498F-BF27-686DD9624893}" srcOrd="0" destOrd="0" parTransId="{F7E0CDE5-F97E-4680-A4FD-8E35D3C81037}" sibTransId="{C9A54CFC-9F29-4229-AC9E-C6FF0860AA44}"/>
    <dgm:cxn modelId="{EED008D4-75D6-4B2B-BEF9-DBFF69B5AC22}" type="presOf" srcId="{65277B1D-0237-470D-9EE4-03A7A73667FE}" destId="{5AAA3962-85C6-4E6D-89A9-F92086620351}" srcOrd="0" destOrd="0" presId="urn:microsoft.com/office/officeart/2005/8/layout/chevron2"/>
    <dgm:cxn modelId="{6C2C1CD7-31C9-4AEB-AD8F-E4DA3CB33621}" srcId="{F33ADC4A-266F-45B2-B436-50FDA47CA668}" destId="{82153875-882A-4EFF-9A0F-530523271A37}" srcOrd="0" destOrd="0" parTransId="{796D88AF-3DCD-4669-8208-D72D2CCB4120}" sibTransId="{11905E56-7069-4D42-A757-6AB528E0EEEE}"/>
    <dgm:cxn modelId="{1548E1DB-644E-458E-B443-B677A0B76E74}" srcId="{89E1E617-D509-4D86-8492-5F7B0B24BE32}" destId="{C87CBBB1-5673-4FC0-A18D-DF0BDA3917F1}" srcOrd="0" destOrd="0" parTransId="{6343A7B0-CACB-4301-9157-25D315171DF5}" sibTransId="{83EFB415-EBFE-47BB-B6EC-417B4608B69A}"/>
    <dgm:cxn modelId="{46ED50E5-8D0A-4036-8E64-C5163A8FB372}" srcId="{5566C8BA-F2A7-412D-882F-5D91522805BF}" destId="{BCA07559-4490-4FBA-B142-E04919A3F29D}" srcOrd="0" destOrd="0" parTransId="{936F26AC-3DFA-4092-AE4A-34ED4B9EA3A5}" sibTransId="{BEBA0421-9F73-4ED2-8009-8F46B4531D18}"/>
    <dgm:cxn modelId="{A90040F6-90A9-47BC-9FB8-33DB24F3F90E}" srcId="{81FDFAC9-1782-407B-A28B-498ED783385A}" destId="{4760C1CA-6F58-4ACD-B1AC-0A45381E1E54}" srcOrd="0" destOrd="0" parTransId="{794D3C4E-796A-4E14-BD26-5654C9643B8C}" sibTransId="{A1CFBF38-0966-4643-B0AA-C2E062228A44}"/>
    <dgm:cxn modelId="{20B562F6-558F-4ADA-85E6-E83E359AB0EA}" type="presOf" srcId="{83A295CD-09B4-4C3D-AE4E-B6A83066B6B8}" destId="{59AB5D97-C440-4EAF-9D84-761714472231}" srcOrd="0" destOrd="0" presId="urn:microsoft.com/office/officeart/2005/8/layout/chevron2"/>
    <dgm:cxn modelId="{F19B36F7-02F8-4E55-916D-1BFC7A044CBD}" srcId="{05512811-CB59-41E7-945E-EEC6E4460F06}" destId="{9CB53150-3D6F-403E-B762-726C703A3060}" srcOrd="0" destOrd="0" parTransId="{3255FBD0-65A0-4747-ABED-9EC35E1C4C4F}" sibTransId="{90D6B2B9-F2CB-4806-A05C-F61B044B5609}"/>
    <dgm:cxn modelId="{31CFECFA-069F-4C21-82F6-AB90E7B10706}" type="presOf" srcId="{81FDFAC9-1782-407B-A28B-498ED783385A}" destId="{71C384D4-7F85-4BC3-A04A-7AF55FCC9617}" srcOrd="0" destOrd="0" presId="urn:microsoft.com/office/officeart/2005/8/layout/chevron2"/>
    <dgm:cxn modelId="{FCAD68FF-D9F9-4FA7-BEDC-FB764DC62EE6}" type="presOf" srcId="{4760C1CA-6F58-4ACD-B1AC-0A45381E1E54}" destId="{9AA63EF2-BA3E-4474-A51D-55CEF5FF26C5}" srcOrd="0" destOrd="0" presId="urn:microsoft.com/office/officeart/2005/8/layout/chevron2"/>
    <dgm:cxn modelId="{34D4C4B3-D6E2-453B-937B-EF88A1C46208}" type="presParOf" srcId="{9A032EC9-BDAB-45A1-88FF-8B8DC994CF83}" destId="{F1944D6A-91E2-4C94-BB66-688278D2E81B}" srcOrd="0" destOrd="0" presId="urn:microsoft.com/office/officeart/2005/8/layout/chevron2"/>
    <dgm:cxn modelId="{2006C5D0-ADFE-4856-96EC-652101795845}" type="presParOf" srcId="{F1944D6A-91E2-4C94-BB66-688278D2E81B}" destId="{BCFA4550-0845-47FF-83C7-47CD33E2C34E}" srcOrd="0" destOrd="0" presId="urn:microsoft.com/office/officeart/2005/8/layout/chevron2"/>
    <dgm:cxn modelId="{A1EF9333-1C32-4503-9E07-A9488922194E}" type="presParOf" srcId="{F1944D6A-91E2-4C94-BB66-688278D2E81B}" destId="{5AAA3962-85C6-4E6D-89A9-F92086620351}" srcOrd="1" destOrd="0" presId="urn:microsoft.com/office/officeart/2005/8/layout/chevron2"/>
    <dgm:cxn modelId="{7985BB4E-1FA7-4D0F-9086-4A1C952652DF}" type="presParOf" srcId="{9A032EC9-BDAB-45A1-88FF-8B8DC994CF83}" destId="{50D42B1D-1FB3-4297-881D-F47D2B109B3D}" srcOrd="1" destOrd="0" presId="urn:microsoft.com/office/officeart/2005/8/layout/chevron2"/>
    <dgm:cxn modelId="{2419F9C3-C401-4AA5-A7AF-BCDF5B3B4367}" type="presParOf" srcId="{9A032EC9-BDAB-45A1-88FF-8B8DC994CF83}" destId="{F31BFF4A-C0C5-498D-A178-54A401AE6D11}" srcOrd="2" destOrd="0" presId="urn:microsoft.com/office/officeart/2005/8/layout/chevron2"/>
    <dgm:cxn modelId="{4C4BEC28-F094-4281-A872-7F760A234203}" type="presParOf" srcId="{F31BFF4A-C0C5-498D-A178-54A401AE6D11}" destId="{71C384D4-7F85-4BC3-A04A-7AF55FCC9617}" srcOrd="0" destOrd="0" presId="urn:microsoft.com/office/officeart/2005/8/layout/chevron2"/>
    <dgm:cxn modelId="{698B0203-B18C-4570-A250-1896188E7210}" type="presParOf" srcId="{F31BFF4A-C0C5-498D-A178-54A401AE6D11}" destId="{9AA63EF2-BA3E-4474-A51D-55CEF5FF26C5}" srcOrd="1" destOrd="0" presId="urn:microsoft.com/office/officeart/2005/8/layout/chevron2"/>
    <dgm:cxn modelId="{0F2CC324-65E4-48B6-AC08-922EEBE4BEA8}" type="presParOf" srcId="{9A032EC9-BDAB-45A1-88FF-8B8DC994CF83}" destId="{ED903F6B-9815-49B7-93D3-7136242C1D1D}" srcOrd="3" destOrd="0" presId="urn:microsoft.com/office/officeart/2005/8/layout/chevron2"/>
    <dgm:cxn modelId="{EB7B7C0B-453C-450E-803B-A061EDB15FBB}" type="presParOf" srcId="{9A032EC9-BDAB-45A1-88FF-8B8DC994CF83}" destId="{ADBBB021-3B68-4E97-867C-3DC09E3F90F7}" srcOrd="4" destOrd="0" presId="urn:microsoft.com/office/officeart/2005/8/layout/chevron2"/>
    <dgm:cxn modelId="{6969DEB8-1D1E-4B00-A898-28D879CE71B4}" type="presParOf" srcId="{ADBBB021-3B68-4E97-867C-3DC09E3F90F7}" destId="{B55ED3DB-93CE-44C2-B338-C86EF0265C5F}" srcOrd="0" destOrd="0" presId="urn:microsoft.com/office/officeart/2005/8/layout/chevron2"/>
    <dgm:cxn modelId="{B302689D-77FC-4606-BE78-263A6D53F1FD}" type="presParOf" srcId="{ADBBB021-3B68-4E97-867C-3DC09E3F90F7}" destId="{1E629D9C-CB38-4553-95E2-F803E5074FAC}" srcOrd="1" destOrd="0" presId="urn:microsoft.com/office/officeart/2005/8/layout/chevron2"/>
    <dgm:cxn modelId="{7FE6499A-DB93-477C-9CB9-38A0B0413A76}" type="presParOf" srcId="{9A032EC9-BDAB-45A1-88FF-8B8DC994CF83}" destId="{35A5B4D7-5802-4C35-91E6-4A7C6921E025}" srcOrd="5" destOrd="0" presId="urn:microsoft.com/office/officeart/2005/8/layout/chevron2"/>
    <dgm:cxn modelId="{568E6EA7-F5D9-45FF-811F-BCEB5F2206E8}" type="presParOf" srcId="{9A032EC9-BDAB-45A1-88FF-8B8DC994CF83}" destId="{FDF48994-D1F8-4E9B-936B-5187D59B87A6}" srcOrd="6" destOrd="0" presId="urn:microsoft.com/office/officeart/2005/8/layout/chevron2"/>
    <dgm:cxn modelId="{184C85A1-7835-40E7-BD0B-50F52B4FA9D2}" type="presParOf" srcId="{FDF48994-D1F8-4E9B-936B-5187D59B87A6}" destId="{E428E8F2-61F5-4905-A57B-72C4F3E3CD38}" srcOrd="0" destOrd="0" presId="urn:microsoft.com/office/officeart/2005/8/layout/chevron2"/>
    <dgm:cxn modelId="{B6B8F2FC-270B-4E8E-88AE-1E7E64BB2818}" type="presParOf" srcId="{FDF48994-D1F8-4E9B-936B-5187D59B87A6}" destId="{4B19DFB8-680B-4483-A745-CAECDA9ABB4E}" srcOrd="1" destOrd="0" presId="urn:microsoft.com/office/officeart/2005/8/layout/chevron2"/>
    <dgm:cxn modelId="{BDDA363B-4561-49C8-B112-0FFD4DC11A6B}" type="presParOf" srcId="{9A032EC9-BDAB-45A1-88FF-8B8DC994CF83}" destId="{E3CC1C50-40E1-4D30-9400-B6E014236252}" srcOrd="7" destOrd="0" presId="urn:microsoft.com/office/officeart/2005/8/layout/chevron2"/>
    <dgm:cxn modelId="{AC616415-EAA3-4BC6-9580-7A15C6EBDE78}" type="presParOf" srcId="{9A032EC9-BDAB-45A1-88FF-8B8DC994CF83}" destId="{FE050497-C4C3-411C-A49F-555892A4F3B9}" srcOrd="8" destOrd="0" presId="urn:microsoft.com/office/officeart/2005/8/layout/chevron2"/>
    <dgm:cxn modelId="{4ACF85FD-3168-41C7-95E1-59BA6ABB7FB1}" type="presParOf" srcId="{FE050497-C4C3-411C-A49F-555892A4F3B9}" destId="{B2C7F523-73E2-4415-923C-E3F2AF270519}" srcOrd="0" destOrd="0" presId="urn:microsoft.com/office/officeart/2005/8/layout/chevron2"/>
    <dgm:cxn modelId="{1012D8B3-AAE3-4A92-A044-9122027AD193}" type="presParOf" srcId="{FE050497-C4C3-411C-A49F-555892A4F3B9}" destId="{D9DB4A7B-9B2E-4D8C-9061-A81737252B8D}" srcOrd="1" destOrd="0" presId="urn:microsoft.com/office/officeart/2005/8/layout/chevron2"/>
    <dgm:cxn modelId="{D810C951-5D58-4E6E-9B8E-A769E795FC3C}" type="presParOf" srcId="{9A032EC9-BDAB-45A1-88FF-8B8DC994CF83}" destId="{31AB18CE-4E52-46F5-BD6F-7FF69D7E8B13}" srcOrd="9" destOrd="0" presId="urn:microsoft.com/office/officeart/2005/8/layout/chevron2"/>
    <dgm:cxn modelId="{1E0D2FBD-4945-468B-BE96-EB96DADA78E2}" type="presParOf" srcId="{9A032EC9-BDAB-45A1-88FF-8B8DC994CF83}" destId="{C5090D0D-99F8-4CEF-A91A-025CAD2B7B13}" srcOrd="10" destOrd="0" presId="urn:microsoft.com/office/officeart/2005/8/layout/chevron2"/>
    <dgm:cxn modelId="{E3315F6F-21BC-4943-AA4F-C92785D23DF0}" type="presParOf" srcId="{C5090D0D-99F8-4CEF-A91A-025CAD2B7B13}" destId="{A99754A5-9E7B-4B8F-90E4-4D79F61E3529}" srcOrd="0" destOrd="0" presId="urn:microsoft.com/office/officeart/2005/8/layout/chevron2"/>
    <dgm:cxn modelId="{8F1E02F5-DD85-4557-8B42-7C5AC151B16F}" type="presParOf" srcId="{C5090D0D-99F8-4CEF-A91A-025CAD2B7B13}" destId="{90E96FE2-4A81-4EC7-A373-E8F1D4DDD577}" srcOrd="1" destOrd="0" presId="urn:microsoft.com/office/officeart/2005/8/layout/chevron2"/>
    <dgm:cxn modelId="{F4BA7B3B-5BB7-44E4-8302-D5DE997602D5}" type="presParOf" srcId="{9A032EC9-BDAB-45A1-88FF-8B8DC994CF83}" destId="{828ABD92-46D7-486A-A0B8-8434CD9F71B2}" srcOrd="11" destOrd="0" presId="urn:microsoft.com/office/officeart/2005/8/layout/chevron2"/>
    <dgm:cxn modelId="{11CD9DCE-AA56-4EAD-9320-E5AF44D58CDF}" type="presParOf" srcId="{9A032EC9-BDAB-45A1-88FF-8B8DC994CF83}" destId="{F46299BD-CCAD-4687-AE13-66DD20A5F178}" srcOrd="12" destOrd="0" presId="urn:microsoft.com/office/officeart/2005/8/layout/chevron2"/>
    <dgm:cxn modelId="{718B1B1E-E04D-464E-B560-AA3528C6484A}" type="presParOf" srcId="{F46299BD-CCAD-4687-AE13-66DD20A5F178}" destId="{2CDD0EB3-4059-44EA-89E0-D61706433CB8}" srcOrd="0" destOrd="0" presId="urn:microsoft.com/office/officeart/2005/8/layout/chevron2"/>
    <dgm:cxn modelId="{40366627-9207-433E-AE12-D97D5198D71A}" type="presParOf" srcId="{F46299BD-CCAD-4687-AE13-66DD20A5F178}" destId="{9249DAC3-44F9-466F-BFD1-4A61DF741FB9}" srcOrd="1" destOrd="0" presId="urn:microsoft.com/office/officeart/2005/8/layout/chevron2"/>
    <dgm:cxn modelId="{92869A8F-B1AB-4D89-B018-7F054FAC738B}" type="presParOf" srcId="{9A032EC9-BDAB-45A1-88FF-8B8DC994CF83}" destId="{DA7690FB-C00C-46B6-82F2-E537DE1B0727}" srcOrd="13" destOrd="0" presId="urn:microsoft.com/office/officeart/2005/8/layout/chevron2"/>
    <dgm:cxn modelId="{27CF3B09-C6B6-43FC-ACB3-F49AA8865CF1}" type="presParOf" srcId="{9A032EC9-BDAB-45A1-88FF-8B8DC994CF83}" destId="{4CD33A5B-6E24-48AF-84A1-581CA898EAD3}" srcOrd="14" destOrd="0" presId="urn:microsoft.com/office/officeart/2005/8/layout/chevron2"/>
    <dgm:cxn modelId="{CAD95EFC-9A4D-4F12-AA5E-01BD3D9B230A}" type="presParOf" srcId="{4CD33A5B-6E24-48AF-84A1-581CA898EAD3}" destId="{A12E5489-0BF4-475D-A2D3-55F6C0B1CE03}" srcOrd="0" destOrd="0" presId="urn:microsoft.com/office/officeart/2005/8/layout/chevron2"/>
    <dgm:cxn modelId="{3DA55524-8D21-45E9-ACA3-FBEDA1ADC2CE}" type="presParOf" srcId="{4CD33A5B-6E24-48AF-84A1-581CA898EAD3}" destId="{59AB5D97-C440-4EAF-9D84-7617144722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512811-CB59-41E7-945E-EEC6E4460F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B53150-3D6F-403E-B762-726C703A3060}">
      <dgm:prSet phldrT="[Text]" custT="1"/>
      <dgm:spPr/>
      <dgm:t>
        <a:bodyPr/>
        <a:lstStyle/>
        <a:p>
          <a:r>
            <a:rPr lang="en-US" sz="1800" dirty="0">
              <a:latin typeface="+mn-lt"/>
            </a:rPr>
            <a:t>8</a:t>
          </a:r>
        </a:p>
      </dgm:t>
    </dgm:pt>
    <dgm:pt modelId="{3255FBD0-65A0-4747-ABED-9EC35E1C4C4F}" type="parTrans" cxnId="{F19B36F7-02F8-4E55-916D-1BFC7A044CBD}">
      <dgm:prSet/>
      <dgm:spPr/>
      <dgm:t>
        <a:bodyPr/>
        <a:lstStyle/>
        <a:p>
          <a:endParaRPr lang="en-US" sz="1800">
            <a:latin typeface="+mn-lt"/>
          </a:endParaRPr>
        </a:p>
      </dgm:t>
    </dgm:pt>
    <dgm:pt modelId="{90D6B2B9-F2CB-4806-A05C-F61B044B5609}" type="sibTrans" cxnId="{F19B36F7-02F8-4E55-916D-1BFC7A044CBD}">
      <dgm:prSet/>
      <dgm:spPr/>
      <dgm:t>
        <a:bodyPr/>
        <a:lstStyle/>
        <a:p>
          <a:endParaRPr lang="en-US" sz="1800">
            <a:latin typeface="+mn-lt"/>
          </a:endParaRPr>
        </a:p>
      </dgm:t>
    </dgm:pt>
    <dgm:pt modelId="{65277B1D-0237-470D-9EE4-03A7A73667FE}">
      <dgm:prSet phldrT="[Text]" custT="1"/>
      <dgm:spPr/>
      <dgm:t>
        <a:bodyPr/>
        <a:lstStyle/>
        <a:p>
          <a:r>
            <a:rPr lang="en-US" sz="1800" dirty="0">
              <a:latin typeface="Rockwell" panose="02060603020205020403" pitchFamily="18" charset="0"/>
            </a:rPr>
            <a:t>Lay on the table</a:t>
          </a:r>
        </a:p>
      </dgm:t>
    </dgm:pt>
    <dgm:pt modelId="{4BEF74EA-731A-4364-ADFF-263D9DEA5FE9}" type="parTrans" cxnId="{6C54448A-8796-4F71-8F8C-F320EA09852C}">
      <dgm:prSet/>
      <dgm:spPr/>
      <dgm:t>
        <a:bodyPr/>
        <a:lstStyle/>
        <a:p>
          <a:endParaRPr lang="en-US" sz="1800">
            <a:latin typeface="+mn-lt"/>
          </a:endParaRPr>
        </a:p>
      </dgm:t>
    </dgm:pt>
    <dgm:pt modelId="{2BE26F25-3444-4C15-98ED-CE38EC9B6078}" type="sibTrans" cxnId="{6C54448A-8796-4F71-8F8C-F320EA09852C}">
      <dgm:prSet/>
      <dgm:spPr/>
      <dgm:t>
        <a:bodyPr/>
        <a:lstStyle/>
        <a:p>
          <a:endParaRPr lang="en-US" sz="1800">
            <a:latin typeface="+mn-lt"/>
          </a:endParaRPr>
        </a:p>
      </dgm:t>
    </dgm:pt>
    <dgm:pt modelId="{81FDFAC9-1782-407B-A28B-498ED783385A}">
      <dgm:prSet phldrT="[Text]" custT="1"/>
      <dgm:spPr/>
      <dgm:t>
        <a:bodyPr/>
        <a:lstStyle/>
        <a:p>
          <a:r>
            <a:rPr lang="en-US" sz="1800" dirty="0">
              <a:latin typeface="+mn-lt"/>
            </a:rPr>
            <a:t>7</a:t>
          </a:r>
        </a:p>
      </dgm:t>
    </dgm:pt>
    <dgm:pt modelId="{CD697C0B-E899-4E49-B36E-406940F0E537}" type="parTrans" cxnId="{48212073-0979-4B30-9095-998B793E3664}">
      <dgm:prSet/>
      <dgm:spPr/>
      <dgm:t>
        <a:bodyPr/>
        <a:lstStyle/>
        <a:p>
          <a:endParaRPr lang="en-US" sz="1800">
            <a:latin typeface="+mn-lt"/>
          </a:endParaRPr>
        </a:p>
      </dgm:t>
    </dgm:pt>
    <dgm:pt modelId="{F1A19E46-6B87-4C7C-86CF-94BE3408B566}" type="sibTrans" cxnId="{48212073-0979-4B30-9095-998B793E3664}">
      <dgm:prSet/>
      <dgm:spPr/>
      <dgm:t>
        <a:bodyPr/>
        <a:lstStyle/>
        <a:p>
          <a:endParaRPr lang="en-US" sz="1800">
            <a:latin typeface="+mn-lt"/>
          </a:endParaRPr>
        </a:p>
      </dgm:t>
    </dgm:pt>
    <dgm:pt modelId="{67FF0D21-1D1B-4E21-BE94-2BC69B500753}">
      <dgm:prSet phldrT="[Text]" custT="1"/>
      <dgm:spPr/>
      <dgm:t>
        <a:bodyPr/>
        <a:lstStyle/>
        <a:p>
          <a:r>
            <a:rPr lang="en-US" sz="1800" dirty="0">
              <a:latin typeface="+mn-lt"/>
            </a:rPr>
            <a:t>6</a:t>
          </a:r>
        </a:p>
      </dgm:t>
    </dgm:pt>
    <dgm:pt modelId="{A5356EC3-E37C-4AA8-95F0-327AD5A46A5B}" type="parTrans" cxnId="{4BBB9F90-04FA-4002-8C6B-B1BE0F24EF8C}">
      <dgm:prSet/>
      <dgm:spPr/>
      <dgm:t>
        <a:bodyPr/>
        <a:lstStyle/>
        <a:p>
          <a:endParaRPr lang="en-US" sz="1800">
            <a:latin typeface="+mn-lt"/>
          </a:endParaRPr>
        </a:p>
      </dgm:t>
    </dgm:pt>
    <dgm:pt modelId="{A8C7A6DB-037A-4D16-AF4A-EFA004EBCC76}" type="sibTrans" cxnId="{4BBB9F90-04FA-4002-8C6B-B1BE0F24EF8C}">
      <dgm:prSet/>
      <dgm:spPr/>
      <dgm:t>
        <a:bodyPr/>
        <a:lstStyle/>
        <a:p>
          <a:endParaRPr lang="en-US" sz="1800">
            <a:latin typeface="+mn-lt"/>
          </a:endParaRPr>
        </a:p>
      </dgm:t>
    </dgm:pt>
    <dgm:pt modelId="{E55CF083-4F63-4FEE-B62A-DCD14221DD7F}">
      <dgm:prSet phldrT="[Text]" custT="1"/>
      <dgm:spPr/>
      <dgm:t>
        <a:bodyPr/>
        <a:lstStyle/>
        <a:p>
          <a:r>
            <a:rPr lang="en-US" sz="3000" b="1" dirty="0">
              <a:latin typeface="Rockwell" panose="02060603020205020403" pitchFamily="18" charset="0"/>
            </a:rPr>
            <a:t>Limit or Extend the Limits of Debate</a:t>
          </a:r>
        </a:p>
      </dgm:t>
    </dgm:pt>
    <dgm:pt modelId="{E6210675-F32D-45BA-9A4B-4DF311C17B7C}" type="parTrans" cxnId="{A5C7294F-BD67-4C8B-B638-5C0DAF989FAF}">
      <dgm:prSet/>
      <dgm:spPr/>
      <dgm:t>
        <a:bodyPr/>
        <a:lstStyle/>
        <a:p>
          <a:endParaRPr lang="en-US" sz="1800">
            <a:latin typeface="+mn-lt"/>
          </a:endParaRPr>
        </a:p>
      </dgm:t>
    </dgm:pt>
    <dgm:pt modelId="{564B2F1D-D7FF-41FC-892D-A180F0B62B3D}" type="sibTrans" cxnId="{A5C7294F-BD67-4C8B-B638-5C0DAF989FAF}">
      <dgm:prSet/>
      <dgm:spPr/>
      <dgm:t>
        <a:bodyPr/>
        <a:lstStyle/>
        <a:p>
          <a:endParaRPr lang="en-US" sz="1800">
            <a:latin typeface="+mn-lt"/>
          </a:endParaRPr>
        </a:p>
      </dgm:t>
    </dgm:pt>
    <dgm:pt modelId="{F33ADC4A-266F-45B2-B436-50FDA47CA668}">
      <dgm:prSet custT="1"/>
      <dgm:spPr/>
      <dgm:t>
        <a:bodyPr/>
        <a:lstStyle/>
        <a:p>
          <a:r>
            <a:rPr lang="en-US" sz="1800" dirty="0">
              <a:latin typeface="+mn-lt"/>
            </a:rPr>
            <a:t>5</a:t>
          </a:r>
        </a:p>
      </dgm:t>
    </dgm:pt>
    <dgm:pt modelId="{A6D2E411-47B4-41BD-AD1D-34F7762A4D69}" type="parTrans" cxnId="{FD05E44E-1EF0-49D7-AA0F-D9B1CDD21729}">
      <dgm:prSet/>
      <dgm:spPr/>
      <dgm:t>
        <a:bodyPr/>
        <a:lstStyle/>
        <a:p>
          <a:endParaRPr lang="en-US" sz="1800">
            <a:latin typeface="+mn-lt"/>
          </a:endParaRPr>
        </a:p>
      </dgm:t>
    </dgm:pt>
    <dgm:pt modelId="{2C2FB845-6981-4D7C-AF1B-FAE69E81C560}" type="sibTrans" cxnId="{FD05E44E-1EF0-49D7-AA0F-D9B1CDD21729}">
      <dgm:prSet/>
      <dgm:spPr/>
      <dgm:t>
        <a:bodyPr/>
        <a:lstStyle/>
        <a:p>
          <a:endParaRPr lang="en-US" sz="1800">
            <a:latin typeface="+mn-lt"/>
          </a:endParaRPr>
        </a:p>
      </dgm:t>
    </dgm:pt>
    <dgm:pt modelId="{5566C8BA-F2A7-412D-882F-5D91522805BF}">
      <dgm:prSet custT="1"/>
      <dgm:spPr/>
      <dgm:t>
        <a:bodyPr/>
        <a:lstStyle/>
        <a:p>
          <a:r>
            <a:rPr lang="en-US" sz="1800" dirty="0">
              <a:latin typeface="+mn-lt"/>
            </a:rPr>
            <a:t>4</a:t>
          </a:r>
        </a:p>
      </dgm:t>
    </dgm:pt>
    <dgm:pt modelId="{1C06C84D-6CE2-495E-A3D5-5104F3380E22}" type="parTrans" cxnId="{7EC6FA86-3C18-40FC-A9E6-19186F5A6DEC}">
      <dgm:prSet/>
      <dgm:spPr/>
      <dgm:t>
        <a:bodyPr/>
        <a:lstStyle/>
        <a:p>
          <a:endParaRPr lang="en-US" sz="1800">
            <a:latin typeface="+mn-lt"/>
          </a:endParaRPr>
        </a:p>
      </dgm:t>
    </dgm:pt>
    <dgm:pt modelId="{F7745583-598E-4F30-8FE6-4C4829921008}" type="sibTrans" cxnId="{7EC6FA86-3C18-40FC-A9E6-19186F5A6DEC}">
      <dgm:prSet/>
      <dgm:spPr/>
      <dgm:t>
        <a:bodyPr/>
        <a:lstStyle/>
        <a:p>
          <a:endParaRPr lang="en-US" sz="1800">
            <a:latin typeface="+mn-lt"/>
          </a:endParaRPr>
        </a:p>
      </dgm:t>
    </dgm:pt>
    <dgm:pt modelId="{8B0122BF-DC06-44CA-843C-442829212217}">
      <dgm:prSet custT="1"/>
      <dgm:spPr/>
      <dgm:t>
        <a:bodyPr/>
        <a:lstStyle/>
        <a:p>
          <a:r>
            <a:rPr lang="en-US" sz="1800" dirty="0">
              <a:latin typeface="+mn-lt"/>
            </a:rPr>
            <a:t>3</a:t>
          </a:r>
        </a:p>
      </dgm:t>
    </dgm:pt>
    <dgm:pt modelId="{6249D6F0-475A-493F-927E-B42B5726B6D5}" type="parTrans" cxnId="{69281104-ECA8-4502-8747-F5DEB38594DD}">
      <dgm:prSet/>
      <dgm:spPr/>
      <dgm:t>
        <a:bodyPr/>
        <a:lstStyle/>
        <a:p>
          <a:endParaRPr lang="en-US" sz="1800">
            <a:latin typeface="+mn-lt"/>
          </a:endParaRPr>
        </a:p>
      </dgm:t>
    </dgm:pt>
    <dgm:pt modelId="{AB7DDDAB-52E0-48DB-986F-04ECAEC27D82}" type="sibTrans" cxnId="{69281104-ECA8-4502-8747-F5DEB38594DD}">
      <dgm:prSet/>
      <dgm:spPr/>
      <dgm:t>
        <a:bodyPr/>
        <a:lstStyle/>
        <a:p>
          <a:endParaRPr lang="en-US" sz="1800">
            <a:latin typeface="+mn-lt"/>
          </a:endParaRPr>
        </a:p>
      </dgm:t>
    </dgm:pt>
    <dgm:pt modelId="{89E1E617-D509-4D86-8492-5F7B0B24BE32}">
      <dgm:prSet custT="1"/>
      <dgm:spPr/>
      <dgm:t>
        <a:bodyPr/>
        <a:lstStyle/>
        <a:p>
          <a:r>
            <a:rPr lang="en-US" sz="1800" dirty="0">
              <a:latin typeface="+mn-lt"/>
            </a:rPr>
            <a:t>2</a:t>
          </a:r>
        </a:p>
      </dgm:t>
    </dgm:pt>
    <dgm:pt modelId="{1E9459F5-B4A3-40D8-92C2-0039325792EC}" type="parTrans" cxnId="{33D1956E-25AA-481A-BF3C-87899DDEAB92}">
      <dgm:prSet/>
      <dgm:spPr/>
      <dgm:t>
        <a:bodyPr/>
        <a:lstStyle/>
        <a:p>
          <a:endParaRPr lang="en-US" sz="1800">
            <a:latin typeface="+mn-lt"/>
          </a:endParaRPr>
        </a:p>
      </dgm:t>
    </dgm:pt>
    <dgm:pt modelId="{1996FB9D-8414-4783-9372-3CE8590ED77B}" type="sibTrans" cxnId="{33D1956E-25AA-481A-BF3C-87899DDEAB92}">
      <dgm:prSet/>
      <dgm:spPr/>
      <dgm:t>
        <a:bodyPr/>
        <a:lstStyle/>
        <a:p>
          <a:endParaRPr lang="en-US" sz="1800">
            <a:latin typeface="+mn-lt"/>
          </a:endParaRPr>
        </a:p>
      </dgm:t>
    </dgm:pt>
    <dgm:pt modelId="{67D75C1A-4AA8-4FB1-A8E2-A430362D45AA}">
      <dgm:prSet custT="1"/>
      <dgm:spPr/>
      <dgm:t>
        <a:bodyPr/>
        <a:lstStyle/>
        <a:p>
          <a:r>
            <a:rPr lang="en-US" sz="1800" dirty="0">
              <a:latin typeface="+mn-lt"/>
            </a:rPr>
            <a:t>1</a:t>
          </a:r>
        </a:p>
      </dgm:t>
    </dgm:pt>
    <dgm:pt modelId="{086E32DD-B00E-48E6-AE4D-473EB4502910}" type="parTrans" cxnId="{2BC0802D-49C1-4280-9C4D-4BDA3F253C88}">
      <dgm:prSet/>
      <dgm:spPr/>
      <dgm:t>
        <a:bodyPr/>
        <a:lstStyle/>
        <a:p>
          <a:endParaRPr lang="en-US" sz="1800">
            <a:latin typeface="+mn-lt"/>
          </a:endParaRPr>
        </a:p>
      </dgm:t>
    </dgm:pt>
    <dgm:pt modelId="{D4FB69EE-537F-4A01-B44F-8E928DDF5C0C}" type="sibTrans" cxnId="{2BC0802D-49C1-4280-9C4D-4BDA3F253C88}">
      <dgm:prSet/>
      <dgm:spPr/>
      <dgm:t>
        <a:bodyPr/>
        <a:lstStyle/>
        <a:p>
          <a:endParaRPr lang="en-US" sz="1800">
            <a:latin typeface="+mn-lt"/>
          </a:endParaRPr>
        </a:p>
      </dgm:t>
    </dgm:pt>
    <dgm:pt modelId="{83A295CD-09B4-4C3D-AE4E-B6A83066B6B8}">
      <dgm:prSet custT="1"/>
      <dgm:spPr/>
      <dgm:t>
        <a:bodyPr/>
        <a:lstStyle/>
        <a:p>
          <a:r>
            <a:rPr lang="en-US" sz="1800" dirty="0">
              <a:latin typeface="Rockwell" panose="02060603020205020403" pitchFamily="18" charset="0"/>
            </a:rPr>
            <a:t>Main Motion</a:t>
          </a:r>
        </a:p>
      </dgm:t>
    </dgm:pt>
    <dgm:pt modelId="{6B700DF4-34F5-4E1F-940D-42891484B6A1}" type="parTrans" cxnId="{DE3AB92A-93CC-474A-8588-119A157C8B2A}">
      <dgm:prSet/>
      <dgm:spPr/>
      <dgm:t>
        <a:bodyPr/>
        <a:lstStyle/>
        <a:p>
          <a:endParaRPr lang="en-US" sz="1800">
            <a:latin typeface="+mn-lt"/>
          </a:endParaRPr>
        </a:p>
      </dgm:t>
    </dgm:pt>
    <dgm:pt modelId="{1649D14D-6CC9-48BA-A3E2-C7B6C3A28389}" type="sibTrans" cxnId="{DE3AB92A-93CC-474A-8588-119A157C8B2A}">
      <dgm:prSet/>
      <dgm:spPr/>
      <dgm:t>
        <a:bodyPr/>
        <a:lstStyle/>
        <a:p>
          <a:endParaRPr lang="en-US" sz="1800">
            <a:latin typeface="+mn-lt"/>
          </a:endParaRPr>
        </a:p>
      </dgm:t>
    </dgm:pt>
    <dgm:pt modelId="{C87CBBB1-5673-4FC0-A18D-DF0BDA3917F1}">
      <dgm:prSet custT="1"/>
      <dgm:spPr/>
      <dgm:t>
        <a:bodyPr/>
        <a:lstStyle/>
        <a:p>
          <a:r>
            <a:rPr lang="en-US" sz="1800" dirty="0">
              <a:latin typeface="Rockwell" panose="02060603020205020403" pitchFamily="18" charset="0"/>
            </a:rPr>
            <a:t>Postpone Indefinitely</a:t>
          </a:r>
        </a:p>
      </dgm:t>
    </dgm:pt>
    <dgm:pt modelId="{6343A7B0-CACB-4301-9157-25D315171DF5}" type="parTrans" cxnId="{1548E1DB-644E-458E-B443-B677A0B76E74}">
      <dgm:prSet/>
      <dgm:spPr/>
      <dgm:t>
        <a:bodyPr/>
        <a:lstStyle/>
        <a:p>
          <a:endParaRPr lang="en-US"/>
        </a:p>
      </dgm:t>
    </dgm:pt>
    <dgm:pt modelId="{83EFB415-EBFE-47BB-B6EC-417B4608B69A}" type="sibTrans" cxnId="{1548E1DB-644E-458E-B443-B677A0B76E74}">
      <dgm:prSet/>
      <dgm:spPr/>
      <dgm:t>
        <a:bodyPr/>
        <a:lstStyle/>
        <a:p>
          <a:endParaRPr lang="en-US"/>
        </a:p>
      </dgm:t>
    </dgm:pt>
    <dgm:pt modelId="{4760C1CA-6F58-4ACD-B1AC-0A45381E1E54}">
      <dgm:prSet custT="1"/>
      <dgm:spPr/>
      <dgm:t>
        <a:bodyPr/>
        <a:lstStyle/>
        <a:p>
          <a:r>
            <a:rPr lang="en-US" sz="1800" dirty="0">
              <a:latin typeface="Rockwell" panose="02060603020205020403" pitchFamily="18" charset="0"/>
            </a:rPr>
            <a:t>Previous Question</a:t>
          </a:r>
        </a:p>
      </dgm:t>
    </dgm:pt>
    <dgm:pt modelId="{794D3C4E-796A-4E14-BD26-5654C9643B8C}" type="parTrans" cxnId="{A90040F6-90A9-47BC-9FB8-33DB24F3F90E}">
      <dgm:prSet/>
      <dgm:spPr/>
      <dgm:t>
        <a:bodyPr/>
        <a:lstStyle/>
        <a:p>
          <a:endParaRPr lang="en-US"/>
        </a:p>
      </dgm:t>
    </dgm:pt>
    <dgm:pt modelId="{A1CFBF38-0966-4643-B0AA-C2E062228A44}" type="sibTrans" cxnId="{A90040F6-90A9-47BC-9FB8-33DB24F3F90E}">
      <dgm:prSet/>
      <dgm:spPr/>
      <dgm:t>
        <a:bodyPr/>
        <a:lstStyle/>
        <a:p>
          <a:endParaRPr lang="en-US"/>
        </a:p>
      </dgm:t>
    </dgm:pt>
    <dgm:pt modelId="{82153875-882A-4EFF-9A0F-530523271A37}">
      <dgm:prSet custT="1"/>
      <dgm:spPr/>
      <dgm:t>
        <a:bodyPr/>
        <a:lstStyle/>
        <a:p>
          <a:r>
            <a:rPr lang="en-US" sz="1800" dirty="0">
              <a:latin typeface="Rockwell" panose="02060603020205020403" pitchFamily="18" charset="0"/>
            </a:rPr>
            <a:t>Postpone to a Certain Time (or Definitely)</a:t>
          </a:r>
        </a:p>
      </dgm:t>
    </dgm:pt>
    <dgm:pt modelId="{796D88AF-3DCD-4669-8208-D72D2CCB4120}" type="parTrans" cxnId="{6C2C1CD7-31C9-4AEB-AD8F-E4DA3CB33621}">
      <dgm:prSet/>
      <dgm:spPr/>
      <dgm:t>
        <a:bodyPr/>
        <a:lstStyle/>
        <a:p>
          <a:endParaRPr lang="en-US"/>
        </a:p>
      </dgm:t>
    </dgm:pt>
    <dgm:pt modelId="{11905E56-7069-4D42-A757-6AB528E0EEEE}" type="sibTrans" cxnId="{6C2C1CD7-31C9-4AEB-AD8F-E4DA3CB33621}">
      <dgm:prSet/>
      <dgm:spPr/>
      <dgm:t>
        <a:bodyPr/>
        <a:lstStyle/>
        <a:p>
          <a:endParaRPr lang="en-US"/>
        </a:p>
      </dgm:t>
    </dgm:pt>
    <dgm:pt modelId="{2107E3BF-4C9F-498F-BF27-686DD9624893}">
      <dgm:prSet custT="1"/>
      <dgm:spPr/>
      <dgm:t>
        <a:bodyPr/>
        <a:lstStyle/>
        <a:p>
          <a:r>
            <a:rPr lang="en-US" sz="1800" dirty="0">
              <a:latin typeface="Rockwell" panose="02060603020205020403" pitchFamily="18" charset="0"/>
            </a:rPr>
            <a:t>Amend</a:t>
          </a:r>
        </a:p>
      </dgm:t>
    </dgm:pt>
    <dgm:pt modelId="{F7E0CDE5-F97E-4680-A4FD-8E35D3C81037}" type="parTrans" cxnId="{8F29B8D3-294E-4797-A9CB-98C193A46684}">
      <dgm:prSet/>
      <dgm:spPr/>
      <dgm:t>
        <a:bodyPr/>
        <a:lstStyle/>
        <a:p>
          <a:endParaRPr lang="en-US"/>
        </a:p>
      </dgm:t>
    </dgm:pt>
    <dgm:pt modelId="{C9A54CFC-9F29-4229-AC9E-C6FF0860AA44}" type="sibTrans" cxnId="{8F29B8D3-294E-4797-A9CB-98C193A46684}">
      <dgm:prSet/>
      <dgm:spPr/>
      <dgm:t>
        <a:bodyPr/>
        <a:lstStyle/>
        <a:p>
          <a:endParaRPr lang="en-US"/>
        </a:p>
      </dgm:t>
    </dgm:pt>
    <dgm:pt modelId="{BCA07559-4490-4FBA-B142-E04919A3F29D}">
      <dgm:prSet custT="1"/>
      <dgm:spPr/>
      <dgm:t>
        <a:bodyPr/>
        <a:lstStyle/>
        <a:p>
          <a:r>
            <a:rPr lang="en-US" sz="1800" dirty="0">
              <a:latin typeface="Rockwell" panose="02060603020205020403" pitchFamily="18" charset="0"/>
            </a:rPr>
            <a:t>Commit or Refer</a:t>
          </a:r>
        </a:p>
      </dgm:t>
    </dgm:pt>
    <dgm:pt modelId="{936F26AC-3DFA-4092-AE4A-34ED4B9EA3A5}" type="parTrans" cxnId="{46ED50E5-8D0A-4036-8E64-C5163A8FB372}">
      <dgm:prSet/>
      <dgm:spPr/>
      <dgm:t>
        <a:bodyPr/>
        <a:lstStyle/>
        <a:p>
          <a:endParaRPr lang="en-US"/>
        </a:p>
      </dgm:t>
    </dgm:pt>
    <dgm:pt modelId="{BEBA0421-9F73-4ED2-8009-8F46B4531D18}" type="sibTrans" cxnId="{46ED50E5-8D0A-4036-8E64-C5163A8FB372}">
      <dgm:prSet/>
      <dgm:spPr/>
      <dgm:t>
        <a:bodyPr/>
        <a:lstStyle/>
        <a:p>
          <a:endParaRPr lang="en-US"/>
        </a:p>
      </dgm:t>
    </dgm:pt>
    <dgm:pt modelId="{9A032EC9-BDAB-45A1-88FF-8B8DC994CF83}" type="pres">
      <dgm:prSet presAssocID="{05512811-CB59-41E7-945E-EEC6E4460F06}" presName="linearFlow" presStyleCnt="0">
        <dgm:presLayoutVars>
          <dgm:dir/>
          <dgm:animLvl val="lvl"/>
          <dgm:resizeHandles val="exact"/>
        </dgm:presLayoutVars>
      </dgm:prSet>
      <dgm:spPr/>
    </dgm:pt>
    <dgm:pt modelId="{F1944D6A-91E2-4C94-BB66-688278D2E81B}" type="pres">
      <dgm:prSet presAssocID="{9CB53150-3D6F-403E-B762-726C703A3060}" presName="composite" presStyleCnt="0"/>
      <dgm:spPr/>
    </dgm:pt>
    <dgm:pt modelId="{BCFA4550-0845-47FF-83C7-47CD33E2C34E}" type="pres">
      <dgm:prSet presAssocID="{9CB53150-3D6F-403E-B762-726C703A3060}" presName="parentText" presStyleLbl="alignNode1" presStyleIdx="0" presStyleCnt="8">
        <dgm:presLayoutVars>
          <dgm:chMax val="1"/>
          <dgm:bulletEnabled val="1"/>
        </dgm:presLayoutVars>
      </dgm:prSet>
      <dgm:spPr/>
    </dgm:pt>
    <dgm:pt modelId="{5AAA3962-85C6-4E6D-89A9-F92086620351}" type="pres">
      <dgm:prSet presAssocID="{9CB53150-3D6F-403E-B762-726C703A3060}" presName="descendantText" presStyleLbl="alignAcc1" presStyleIdx="0" presStyleCnt="8">
        <dgm:presLayoutVars>
          <dgm:bulletEnabled val="1"/>
        </dgm:presLayoutVars>
      </dgm:prSet>
      <dgm:spPr/>
    </dgm:pt>
    <dgm:pt modelId="{50D42B1D-1FB3-4297-881D-F47D2B109B3D}" type="pres">
      <dgm:prSet presAssocID="{90D6B2B9-F2CB-4806-A05C-F61B044B5609}" presName="sp" presStyleCnt="0"/>
      <dgm:spPr/>
    </dgm:pt>
    <dgm:pt modelId="{F31BFF4A-C0C5-498D-A178-54A401AE6D11}" type="pres">
      <dgm:prSet presAssocID="{81FDFAC9-1782-407B-A28B-498ED783385A}" presName="composite" presStyleCnt="0"/>
      <dgm:spPr/>
    </dgm:pt>
    <dgm:pt modelId="{71C384D4-7F85-4BC3-A04A-7AF55FCC9617}" type="pres">
      <dgm:prSet presAssocID="{81FDFAC9-1782-407B-A28B-498ED783385A}" presName="parentText" presStyleLbl="alignNode1" presStyleIdx="1" presStyleCnt="8">
        <dgm:presLayoutVars>
          <dgm:chMax val="1"/>
          <dgm:bulletEnabled val="1"/>
        </dgm:presLayoutVars>
      </dgm:prSet>
      <dgm:spPr/>
    </dgm:pt>
    <dgm:pt modelId="{9AA63EF2-BA3E-4474-A51D-55CEF5FF26C5}" type="pres">
      <dgm:prSet presAssocID="{81FDFAC9-1782-407B-A28B-498ED783385A}" presName="descendantText" presStyleLbl="alignAcc1" presStyleIdx="1" presStyleCnt="8">
        <dgm:presLayoutVars>
          <dgm:bulletEnabled val="1"/>
        </dgm:presLayoutVars>
      </dgm:prSet>
      <dgm:spPr/>
    </dgm:pt>
    <dgm:pt modelId="{ED903F6B-9815-49B7-93D3-7136242C1D1D}" type="pres">
      <dgm:prSet presAssocID="{F1A19E46-6B87-4C7C-86CF-94BE3408B566}" presName="sp" presStyleCnt="0"/>
      <dgm:spPr/>
    </dgm:pt>
    <dgm:pt modelId="{ADBBB021-3B68-4E97-867C-3DC09E3F90F7}" type="pres">
      <dgm:prSet presAssocID="{67FF0D21-1D1B-4E21-BE94-2BC69B500753}" presName="composite" presStyleCnt="0"/>
      <dgm:spPr/>
    </dgm:pt>
    <dgm:pt modelId="{B55ED3DB-93CE-44C2-B338-C86EF0265C5F}" type="pres">
      <dgm:prSet presAssocID="{67FF0D21-1D1B-4E21-BE94-2BC69B500753}" presName="parentText" presStyleLbl="alignNode1" presStyleIdx="2" presStyleCnt="8">
        <dgm:presLayoutVars>
          <dgm:chMax val="1"/>
          <dgm:bulletEnabled val="1"/>
        </dgm:presLayoutVars>
      </dgm:prSet>
      <dgm:spPr/>
    </dgm:pt>
    <dgm:pt modelId="{1E629D9C-CB38-4553-95E2-F803E5074FAC}" type="pres">
      <dgm:prSet presAssocID="{67FF0D21-1D1B-4E21-BE94-2BC69B500753}" presName="descendantText" presStyleLbl="alignAcc1" presStyleIdx="2" presStyleCnt="8" custScaleX="100014" custLinFactNeighborX="0">
        <dgm:presLayoutVars>
          <dgm:bulletEnabled val="1"/>
        </dgm:presLayoutVars>
      </dgm:prSet>
      <dgm:spPr/>
    </dgm:pt>
    <dgm:pt modelId="{35A5B4D7-5802-4C35-91E6-4A7C6921E025}" type="pres">
      <dgm:prSet presAssocID="{A8C7A6DB-037A-4D16-AF4A-EFA004EBCC76}" presName="sp" presStyleCnt="0"/>
      <dgm:spPr/>
    </dgm:pt>
    <dgm:pt modelId="{FDF48994-D1F8-4E9B-936B-5187D59B87A6}" type="pres">
      <dgm:prSet presAssocID="{F33ADC4A-266F-45B2-B436-50FDA47CA668}" presName="composite" presStyleCnt="0"/>
      <dgm:spPr/>
    </dgm:pt>
    <dgm:pt modelId="{E428E8F2-61F5-4905-A57B-72C4F3E3CD38}" type="pres">
      <dgm:prSet presAssocID="{F33ADC4A-266F-45B2-B436-50FDA47CA668}" presName="parentText" presStyleLbl="alignNode1" presStyleIdx="3" presStyleCnt="8">
        <dgm:presLayoutVars>
          <dgm:chMax val="1"/>
          <dgm:bulletEnabled val="1"/>
        </dgm:presLayoutVars>
      </dgm:prSet>
      <dgm:spPr/>
    </dgm:pt>
    <dgm:pt modelId="{4B19DFB8-680B-4483-A745-CAECDA9ABB4E}" type="pres">
      <dgm:prSet presAssocID="{F33ADC4A-266F-45B2-B436-50FDA47CA668}" presName="descendantText" presStyleLbl="alignAcc1" presStyleIdx="3" presStyleCnt="8" custLinFactNeighborX="-565">
        <dgm:presLayoutVars>
          <dgm:bulletEnabled val="1"/>
        </dgm:presLayoutVars>
      </dgm:prSet>
      <dgm:spPr/>
    </dgm:pt>
    <dgm:pt modelId="{E3CC1C50-40E1-4D30-9400-B6E014236252}" type="pres">
      <dgm:prSet presAssocID="{2C2FB845-6981-4D7C-AF1B-FAE69E81C560}" presName="sp" presStyleCnt="0"/>
      <dgm:spPr/>
    </dgm:pt>
    <dgm:pt modelId="{FE050497-C4C3-411C-A49F-555892A4F3B9}" type="pres">
      <dgm:prSet presAssocID="{5566C8BA-F2A7-412D-882F-5D91522805BF}" presName="composite" presStyleCnt="0"/>
      <dgm:spPr/>
    </dgm:pt>
    <dgm:pt modelId="{B2C7F523-73E2-4415-923C-E3F2AF270519}" type="pres">
      <dgm:prSet presAssocID="{5566C8BA-F2A7-412D-882F-5D91522805BF}" presName="parentText" presStyleLbl="alignNode1" presStyleIdx="4" presStyleCnt="8" custLinFactNeighborY="0">
        <dgm:presLayoutVars>
          <dgm:chMax val="1"/>
          <dgm:bulletEnabled val="1"/>
        </dgm:presLayoutVars>
      </dgm:prSet>
      <dgm:spPr/>
    </dgm:pt>
    <dgm:pt modelId="{D9DB4A7B-9B2E-4D8C-9061-A81737252B8D}" type="pres">
      <dgm:prSet presAssocID="{5566C8BA-F2A7-412D-882F-5D91522805BF}" presName="descendantText" presStyleLbl="alignAcc1" presStyleIdx="4" presStyleCnt="8">
        <dgm:presLayoutVars>
          <dgm:bulletEnabled val="1"/>
        </dgm:presLayoutVars>
      </dgm:prSet>
      <dgm:spPr/>
    </dgm:pt>
    <dgm:pt modelId="{31AB18CE-4E52-46F5-BD6F-7FF69D7E8B13}" type="pres">
      <dgm:prSet presAssocID="{F7745583-598E-4F30-8FE6-4C4829921008}" presName="sp" presStyleCnt="0"/>
      <dgm:spPr/>
    </dgm:pt>
    <dgm:pt modelId="{C5090D0D-99F8-4CEF-A91A-025CAD2B7B13}" type="pres">
      <dgm:prSet presAssocID="{8B0122BF-DC06-44CA-843C-442829212217}" presName="composite" presStyleCnt="0"/>
      <dgm:spPr/>
    </dgm:pt>
    <dgm:pt modelId="{A99754A5-9E7B-4B8F-90E4-4D79F61E3529}" type="pres">
      <dgm:prSet presAssocID="{8B0122BF-DC06-44CA-843C-442829212217}" presName="parentText" presStyleLbl="alignNode1" presStyleIdx="5" presStyleCnt="8" custLinFactNeighborY="0">
        <dgm:presLayoutVars>
          <dgm:chMax val="1"/>
          <dgm:bulletEnabled val="1"/>
        </dgm:presLayoutVars>
      </dgm:prSet>
      <dgm:spPr/>
    </dgm:pt>
    <dgm:pt modelId="{90E96FE2-4A81-4EC7-A373-E8F1D4DDD577}" type="pres">
      <dgm:prSet presAssocID="{8B0122BF-DC06-44CA-843C-442829212217}" presName="descendantText" presStyleLbl="alignAcc1" presStyleIdx="5" presStyleCnt="8" custLinFactNeighborX="-141">
        <dgm:presLayoutVars>
          <dgm:bulletEnabled val="1"/>
        </dgm:presLayoutVars>
      </dgm:prSet>
      <dgm:spPr/>
    </dgm:pt>
    <dgm:pt modelId="{828ABD92-46D7-486A-A0B8-8434CD9F71B2}" type="pres">
      <dgm:prSet presAssocID="{AB7DDDAB-52E0-48DB-986F-04ECAEC27D82}" presName="sp" presStyleCnt="0"/>
      <dgm:spPr/>
    </dgm:pt>
    <dgm:pt modelId="{F46299BD-CCAD-4687-AE13-66DD20A5F178}" type="pres">
      <dgm:prSet presAssocID="{89E1E617-D509-4D86-8492-5F7B0B24BE32}" presName="composite" presStyleCnt="0"/>
      <dgm:spPr/>
    </dgm:pt>
    <dgm:pt modelId="{2CDD0EB3-4059-44EA-89E0-D61706433CB8}" type="pres">
      <dgm:prSet presAssocID="{89E1E617-D509-4D86-8492-5F7B0B24BE32}" presName="parentText" presStyleLbl="alignNode1" presStyleIdx="6" presStyleCnt="8" custLinFactNeighborY="0">
        <dgm:presLayoutVars>
          <dgm:chMax val="1"/>
          <dgm:bulletEnabled val="1"/>
        </dgm:presLayoutVars>
      </dgm:prSet>
      <dgm:spPr/>
    </dgm:pt>
    <dgm:pt modelId="{9249DAC3-44F9-466F-BFD1-4A61DF741FB9}" type="pres">
      <dgm:prSet presAssocID="{89E1E617-D509-4D86-8492-5F7B0B24BE32}" presName="descendantText" presStyleLbl="alignAcc1" presStyleIdx="6" presStyleCnt="8" custLinFactNeighborX="-424">
        <dgm:presLayoutVars>
          <dgm:bulletEnabled val="1"/>
        </dgm:presLayoutVars>
      </dgm:prSet>
      <dgm:spPr/>
    </dgm:pt>
    <dgm:pt modelId="{DA7690FB-C00C-46B6-82F2-E537DE1B0727}" type="pres">
      <dgm:prSet presAssocID="{1996FB9D-8414-4783-9372-3CE8590ED77B}" presName="sp" presStyleCnt="0"/>
      <dgm:spPr/>
    </dgm:pt>
    <dgm:pt modelId="{4CD33A5B-6E24-48AF-84A1-581CA898EAD3}" type="pres">
      <dgm:prSet presAssocID="{67D75C1A-4AA8-4FB1-A8E2-A430362D45AA}" presName="composite" presStyleCnt="0"/>
      <dgm:spPr/>
    </dgm:pt>
    <dgm:pt modelId="{A12E5489-0BF4-475D-A2D3-55F6C0B1CE03}" type="pres">
      <dgm:prSet presAssocID="{67D75C1A-4AA8-4FB1-A8E2-A430362D45AA}" presName="parentText" presStyleLbl="alignNode1" presStyleIdx="7" presStyleCnt="8">
        <dgm:presLayoutVars>
          <dgm:chMax val="1"/>
          <dgm:bulletEnabled val="1"/>
        </dgm:presLayoutVars>
      </dgm:prSet>
      <dgm:spPr/>
    </dgm:pt>
    <dgm:pt modelId="{59AB5D97-C440-4EAF-9D84-761714472231}" type="pres">
      <dgm:prSet presAssocID="{67D75C1A-4AA8-4FB1-A8E2-A430362D45AA}" presName="descendantText" presStyleLbl="alignAcc1" presStyleIdx="7" presStyleCnt="8">
        <dgm:presLayoutVars>
          <dgm:bulletEnabled val="1"/>
        </dgm:presLayoutVars>
      </dgm:prSet>
      <dgm:spPr/>
    </dgm:pt>
  </dgm:ptLst>
  <dgm:cxnLst>
    <dgm:cxn modelId="{69281104-ECA8-4502-8747-F5DEB38594DD}" srcId="{05512811-CB59-41E7-945E-EEC6E4460F06}" destId="{8B0122BF-DC06-44CA-843C-442829212217}" srcOrd="5" destOrd="0" parTransId="{6249D6F0-475A-493F-927E-B42B5726B6D5}" sibTransId="{AB7DDDAB-52E0-48DB-986F-04ECAEC27D82}"/>
    <dgm:cxn modelId="{2B7F9406-2029-44AC-B182-4041372ED835}" type="presOf" srcId="{67D75C1A-4AA8-4FB1-A8E2-A430362D45AA}" destId="{A12E5489-0BF4-475D-A2D3-55F6C0B1CE03}" srcOrd="0" destOrd="0" presId="urn:microsoft.com/office/officeart/2005/8/layout/chevron2"/>
    <dgm:cxn modelId="{E006500C-4AC9-4E4D-8285-49EB73B3F18F}" type="presOf" srcId="{05512811-CB59-41E7-945E-EEC6E4460F06}" destId="{9A032EC9-BDAB-45A1-88FF-8B8DC994CF83}" srcOrd="0" destOrd="0" presId="urn:microsoft.com/office/officeart/2005/8/layout/chevron2"/>
    <dgm:cxn modelId="{DE3AB92A-93CC-474A-8588-119A157C8B2A}" srcId="{67D75C1A-4AA8-4FB1-A8E2-A430362D45AA}" destId="{83A295CD-09B4-4C3D-AE4E-B6A83066B6B8}" srcOrd="0" destOrd="0" parTransId="{6B700DF4-34F5-4E1F-940D-42891484B6A1}" sibTransId="{1649D14D-6CC9-48BA-A3E2-C7B6C3A28389}"/>
    <dgm:cxn modelId="{2BC0802D-49C1-4280-9C4D-4BDA3F253C88}" srcId="{05512811-CB59-41E7-945E-EEC6E4460F06}" destId="{67D75C1A-4AA8-4FB1-A8E2-A430362D45AA}" srcOrd="7" destOrd="0" parTransId="{086E32DD-B00E-48E6-AE4D-473EB4502910}" sibTransId="{D4FB69EE-537F-4A01-B44F-8E928DDF5C0C}"/>
    <dgm:cxn modelId="{F19DBA3C-1D7C-4276-BD0C-58558A13D44B}" type="presOf" srcId="{2107E3BF-4C9F-498F-BF27-686DD9624893}" destId="{90E96FE2-4A81-4EC7-A373-E8F1D4DDD577}" srcOrd="0" destOrd="0" presId="urn:microsoft.com/office/officeart/2005/8/layout/chevron2"/>
    <dgm:cxn modelId="{CA936B5D-E096-4EBC-9D9A-427A178767F9}" type="presOf" srcId="{67FF0D21-1D1B-4E21-BE94-2BC69B500753}" destId="{B55ED3DB-93CE-44C2-B338-C86EF0265C5F}" srcOrd="0" destOrd="0" presId="urn:microsoft.com/office/officeart/2005/8/layout/chevron2"/>
    <dgm:cxn modelId="{1B855A64-03AE-415A-B38D-CB04614DCE73}" type="presOf" srcId="{89E1E617-D509-4D86-8492-5F7B0B24BE32}" destId="{2CDD0EB3-4059-44EA-89E0-D61706433CB8}" srcOrd="0" destOrd="0" presId="urn:microsoft.com/office/officeart/2005/8/layout/chevron2"/>
    <dgm:cxn modelId="{33D1956E-25AA-481A-BF3C-87899DDEAB92}" srcId="{05512811-CB59-41E7-945E-EEC6E4460F06}" destId="{89E1E617-D509-4D86-8492-5F7B0B24BE32}" srcOrd="6" destOrd="0" parTransId="{1E9459F5-B4A3-40D8-92C2-0039325792EC}" sibTransId="{1996FB9D-8414-4783-9372-3CE8590ED77B}"/>
    <dgm:cxn modelId="{FD05E44E-1EF0-49D7-AA0F-D9B1CDD21729}" srcId="{05512811-CB59-41E7-945E-EEC6E4460F06}" destId="{F33ADC4A-266F-45B2-B436-50FDA47CA668}" srcOrd="3" destOrd="0" parTransId="{A6D2E411-47B4-41BD-AD1D-34F7762A4D69}" sibTransId="{2C2FB845-6981-4D7C-AF1B-FAE69E81C560}"/>
    <dgm:cxn modelId="{A5C7294F-BD67-4C8B-B638-5C0DAF989FAF}" srcId="{67FF0D21-1D1B-4E21-BE94-2BC69B500753}" destId="{E55CF083-4F63-4FEE-B62A-DCD14221DD7F}" srcOrd="0" destOrd="0" parTransId="{E6210675-F32D-45BA-9A4B-4DF311C17B7C}" sibTransId="{564B2F1D-D7FF-41FC-892D-A180F0B62B3D}"/>
    <dgm:cxn modelId="{48212073-0979-4B30-9095-998B793E3664}" srcId="{05512811-CB59-41E7-945E-EEC6E4460F06}" destId="{81FDFAC9-1782-407B-A28B-498ED783385A}" srcOrd="1" destOrd="0" parTransId="{CD697C0B-E899-4E49-B36E-406940F0E537}" sibTransId="{F1A19E46-6B87-4C7C-86CF-94BE3408B566}"/>
    <dgm:cxn modelId="{86463153-9C5A-406B-A5D8-F9598EF52AAE}" type="presOf" srcId="{E55CF083-4F63-4FEE-B62A-DCD14221DD7F}" destId="{1E629D9C-CB38-4553-95E2-F803E5074FAC}" srcOrd="0" destOrd="0" presId="urn:microsoft.com/office/officeart/2005/8/layout/chevron2"/>
    <dgm:cxn modelId="{194B0874-E571-4FE1-82FF-A687ABF7B375}" type="presOf" srcId="{9CB53150-3D6F-403E-B762-726C703A3060}" destId="{BCFA4550-0845-47FF-83C7-47CD33E2C34E}" srcOrd="0" destOrd="0" presId="urn:microsoft.com/office/officeart/2005/8/layout/chevron2"/>
    <dgm:cxn modelId="{7535E474-1458-453A-8723-95664C303168}" type="presOf" srcId="{8B0122BF-DC06-44CA-843C-442829212217}" destId="{A99754A5-9E7B-4B8F-90E4-4D79F61E3529}" srcOrd="0" destOrd="0" presId="urn:microsoft.com/office/officeart/2005/8/layout/chevron2"/>
    <dgm:cxn modelId="{74E43277-B898-4916-BD17-20AD0F403EB7}" type="presOf" srcId="{BCA07559-4490-4FBA-B142-E04919A3F29D}" destId="{D9DB4A7B-9B2E-4D8C-9061-A81737252B8D}" srcOrd="0" destOrd="0" presId="urn:microsoft.com/office/officeart/2005/8/layout/chevron2"/>
    <dgm:cxn modelId="{62A7AB57-2CB3-46D3-A60C-DC3BDCF1459C}" type="presOf" srcId="{F33ADC4A-266F-45B2-B436-50FDA47CA668}" destId="{E428E8F2-61F5-4905-A57B-72C4F3E3CD38}" srcOrd="0" destOrd="0" presId="urn:microsoft.com/office/officeart/2005/8/layout/chevron2"/>
    <dgm:cxn modelId="{7EC6FA86-3C18-40FC-A9E6-19186F5A6DEC}" srcId="{05512811-CB59-41E7-945E-EEC6E4460F06}" destId="{5566C8BA-F2A7-412D-882F-5D91522805BF}" srcOrd="4" destOrd="0" parTransId="{1C06C84D-6CE2-495E-A3D5-5104F3380E22}" sibTransId="{F7745583-598E-4F30-8FE6-4C4829921008}"/>
    <dgm:cxn modelId="{6C54448A-8796-4F71-8F8C-F320EA09852C}" srcId="{9CB53150-3D6F-403E-B762-726C703A3060}" destId="{65277B1D-0237-470D-9EE4-03A7A73667FE}" srcOrd="0" destOrd="0" parTransId="{4BEF74EA-731A-4364-ADFF-263D9DEA5FE9}" sibTransId="{2BE26F25-3444-4C15-98ED-CE38EC9B6078}"/>
    <dgm:cxn modelId="{53F6D88C-2D30-4522-AFC4-0006740C3B13}" type="presOf" srcId="{C87CBBB1-5673-4FC0-A18D-DF0BDA3917F1}" destId="{9249DAC3-44F9-466F-BFD1-4A61DF741FB9}" srcOrd="0" destOrd="0" presId="urn:microsoft.com/office/officeart/2005/8/layout/chevron2"/>
    <dgm:cxn modelId="{4BBB9F90-04FA-4002-8C6B-B1BE0F24EF8C}" srcId="{05512811-CB59-41E7-945E-EEC6E4460F06}" destId="{67FF0D21-1D1B-4E21-BE94-2BC69B500753}" srcOrd="2" destOrd="0" parTransId="{A5356EC3-E37C-4AA8-95F0-327AD5A46A5B}" sibTransId="{A8C7A6DB-037A-4D16-AF4A-EFA004EBCC76}"/>
    <dgm:cxn modelId="{E923F09B-FC86-4F9C-99AD-C72010CE21D1}" type="presOf" srcId="{5566C8BA-F2A7-412D-882F-5D91522805BF}" destId="{B2C7F523-73E2-4415-923C-E3F2AF270519}" srcOrd="0" destOrd="0" presId="urn:microsoft.com/office/officeart/2005/8/layout/chevron2"/>
    <dgm:cxn modelId="{D32180C2-5306-4B68-96D5-F86FBDED9BAC}" type="presOf" srcId="{82153875-882A-4EFF-9A0F-530523271A37}" destId="{4B19DFB8-680B-4483-A745-CAECDA9ABB4E}" srcOrd="0" destOrd="0" presId="urn:microsoft.com/office/officeart/2005/8/layout/chevron2"/>
    <dgm:cxn modelId="{8F29B8D3-294E-4797-A9CB-98C193A46684}" srcId="{8B0122BF-DC06-44CA-843C-442829212217}" destId="{2107E3BF-4C9F-498F-BF27-686DD9624893}" srcOrd="0" destOrd="0" parTransId="{F7E0CDE5-F97E-4680-A4FD-8E35D3C81037}" sibTransId="{C9A54CFC-9F29-4229-AC9E-C6FF0860AA44}"/>
    <dgm:cxn modelId="{EED008D4-75D6-4B2B-BEF9-DBFF69B5AC22}" type="presOf" srcId="{65277B1D-0237-470D-9EE4-03A7A73667FE}" destId="{5AAA3962-85C6-4E6D-89A9-F92086620351}" srcOrd="0" destOrd="0" presId="urn:microsoft.com/office/officeart/2005/8/layout/chevron2"/>
    <dgm:cxn modelId="{6C2C1CD7-31C9-4AEB-AD8F-E4DA3CB33621}" srcId="{F33ADC4A-266F-45B2-B436-50FDA47CA668}" destId="{82153875-882A-4EFF-9A0F-530523271A37}" srcOrd="0" destOrd="0" parTransId="{796D88AF-3DCD-4669-8208-D72D2CCB4120}" sibTransId="{11905E56-7069-4D42-A757-6AB528E0EEEE}"/>
    <dgm:cxn modelId="{1548E1DB-644E-458E-B443-B677A0B76E74}" srcId="{89E1E617-D509-4D86-8492-5F7B0B24BE32}" destId="{C87CBBB1-5673-4FC0-A18D-DF0BDA3917F1}" srcOrd="0" destOrd="0" parTransId="{6343A7B0-CACB-4301-9157-25D315171DF5}" sibTransId="{83EFB415-EBFE-47BB-B6EC-417B4608B69A}"/>
    <dgm:cxn modelId="{46ED50E5-8D0A-4036-8E64-C5163A8FB372}" srcId="{5566C8BA-F2A7-412D-882F-5D91522805BF}" destId="{BCA07559-4490-4FBA-B142-E04919A3F29D}" srcOrd="0" destOrd="0" parTransId="{936F26AC-3DFA-4092-AE4A-34ED4B9EA3A5}" sibTransId="{BEBA0421-9F73-4ED2-8009-8F46B4531D18}"/>
    <dgm:cxn modelId="{A90040F6-90A9-47BC-9FB8-33DB24F3F90E}" srcId="{81FDFAC9-1782-407B-A28B-498ED783385A}" destId="{4760C1CA-6F58-4ACD-B1AC-0A45381E1E54}" srcOrd="0" destOrd="0" parTransId="{794D3C4E-796A-4E14-BD26-5654C9643B8C}" sibTransId="{A1CFBF38-0966-4643-B0AA-C2E062228A44}"/>
    <dgm:cxn modelId="{20B562F6-558F-4ADA-85E6-E83E359AB0EA}" type="presOf" srcId="{83A295CD-09B4-4C3D-AE4E-B6A83066B6B8}" destId="{59AB5D97-C440-4EAF-9D84-761714472231}" srcOrd="0" destOrd="0" presId="urn:microsoft.com/office/officeart/2005/8/layout/chevron2"/>
    <dgm:cxn modelId="{F19B36F7-02F8-4E55-916D-1BFC7A044CBD}" srcId="{05512811-CB59-41E7-945E-EEC6E4460F06}" destId="{9CB53150-3D6F-403E-B762-726C703A3060}" srcOrd="0" destOrd="0" parTransId="{3255FBD0-65A0-4747-ABED-9EC35E1C4C4F}" sibTransId="{90D6B2B9-F2CB-4806-A05C-F61B044B5609}"/>
    <dgm:cxn modelId="{31CFECFA-069F-4C21-82F6-AB90E7B10706}" type="presOf" srcId="{81FDFAC9-1782-407B-A28B-498ED783385A}" destId="{71C384D4-7F85-4BC3-A04A-7AF55FCC9617}" srcOrd="0" destOrd="0" presId="urn:microsoft.com/office/officeart/2005/8/layout/chevron2"/>
    <dgm:cxn modelId="{FCAD68FF-D9F9-4FA7-BEDC-FB764DC62EE6}" type="presOf" srcId="{4760C1CA-6F58-4ACD-B1AC-0A45381E1E54}" destId="{9AA63EF2-BA3E-4474-A51D-55CEF5FF26C5}" srcOrd="0" destOrd="0" presId="urn:microsoft.com/office/officeart/2005/8/layout/chevron2"/>
    <dgm:cxn modelId="{34D4C4B3-D6E2-453B-937B-EF88A1C46208}" type="presParOf" srcId="{9A032EC9-BDAB-45A1-88FF-8B8DC994CF83}" destId="{F1944D6A-91E2-4C94-BB66-688278D2E81B}" srcOrd="0" destOrd="0" presId="urn:microsoft.com/office/officeart/2005/8/layout/chevron2"/>
    <dgm:cxn modelId="{2006C5D0-ADFE-4856-96EC-652101795845}" type="presParOf" srcId="{F1944D6A-91E2-4C94-BB66-688278D2E81B}" destId="{BCFA4550-0845-47FF-83C7-47CD33E2C34E}" srcOrd="0" destOrd="0" presId="urn:microsoft.com/office/officeart/2005/8/layout/chevron2"/>
    <dgm:cxn modelId="{A1EF9333-1C32-4503-9E07-A9488922194E}" type="presParOf" srcId="{F1944D6A-91E2-4C94-BB66-688278D2E81B}" destId="{5AAA3962-85C6-4E6D-89A9-F92086620351}" srcOrd="1" destOrd="0" presId="urn:microsoft.com/office/officeart/2005/8/layout/chevron2"/>
    <dgm:cxn modelId="{7985BB4E-1FA7-4D0F-9086-4A1C952652DF}" type="presParOf" srcId="{9A032EC9-BDAB-45A1-88FF-8B8DC994CF83}" destId="{50D42B1D-1FB3-4297-881D-F47D2B109B3D}" srcOrd="1" destOrd="0" presId="urn:microsoft.com/office/officeart/2005/8/layout/chevron2"/>
    <dgm:cxn modelId="{2419F9C3-C401-4AA5-A7AF-BCDF5B3B4367}" type="presParOf" srcId="{9A032EC9-BDAB-45A1-88FF-8B8DC994CF83}" destId="{F31BFF4A-C0C5-498D-A178-54A401AE6D11}" srcOrd="2" destOrd="0" presId="urn:microsoft.com/office/officeart/2005/8/layout/chevron2"/>
    <dgm:cxn modelId="{4C4BEC28-F094-4281-A872-7F760A234203}" type="presParOf" srcId="{F31BFF4A-C0C5-498D-A178-54A401AE6D11}" destId="{71C384D4-7F85-4BC3-A04A-7AF55FCC9617}" srcOrd="0" destOrd="0" presId="urn:microsoft.com/office/officeart/2005/8/layout/chevron2"/>
    <dgm:cxn modelId="{698B0203-B18C-4570-A250-1896188E7210}" type="presParOf" srcId="{F31BFF4A-C0C5-498D-A178-54A401AE6D11}" destId="{9AA63EF2-BA3E-4474-A51D-55CEF5FF26C5}" srcOrd="1" destOrd="0" presId="urn:microsoft.com/office/officeart/2005/8/layout/chevron2"/>
    <dgm:cxn modelId="{0F2CC324-65E4-48B6-AC08-922EEBE4BEA8}" type="presParOf" srcId="{9A032EC9-BDAB-45A1-88FF-8B8DC994CF83}" destId="{ED903F6B-9815-49B7-93D3-7136242C1D1D}" srcOrd="3" destOrd="0" presId="urn:microsoft.com/office/officeart/2005/8/layout/chevron2"/>
    <dgm:cxn modelId="{EB7B7C0B-453C-450E-803B-A061EDB15FBB}" type="presParOf" srcId="{9A032EC9-BDAB-45A1-88FF-8B8DC994CF83}" destId="{ADBBB021-3B68-4E97-867C-3DC09E3F90F7}" srcOrd="4" destOrd="0" presId="urn:microsoft.com/office/officeart/2005/8/layout/chevron2"/>
    <dgm:cxn modelId="{6969DEB8-1D1E-4B00-A898-28D879CE71B4}" type="presParOf" srcId="{ADBBB021-3B68-4E97-867C-3DC09E3F90F7}" destId="{B55ED3DB-93CE-44C2-B338-C86EF0265C5F}" srcOrd="0" destOrd="0" presId="urn:microsoft.com/office/officeart/2005/8/layout/chevron2"/>
    <dgm:cxn modelId="{B302689D-77FC-4606-BE78-263A6D53F1FD}" type="presParOf" srcId="{ADBBB021-3B68-4E97-867C-3DC09E3F90F7}" destId="{1E629D9C-CB38-4553-95E2-F803E5074FAC}" srcOrd="1" destOrd="0" presId="urn:microsoft.com/office/officeart/2005/8/layout/chevron2"/>
    <dgm:cxn modelId="{7FE6499A-DB93-477C-9CB9-38A0B0413A76}" type="presParOf" srcId="{9A032EC9-BDAB-45A1-88FF-8B8DC994CF83}" destId="{35A5B4D7-5802-4C35-91E6-4A7C6921E025}" srcOrd="5" destOrd="0" presId="urn:microsoft.com/office/officeart/2005/8/layout/chevron2"/>
    <dgm:cxn modelId="{568E6EA7-F5D9-45FF-811F-BCEB5F2206E8}" type="presParOf" srcId="{9A032EC9-BDAB-45A1-88FF-8B8DC994CF83}" destId="{FDF48994-D1F8-4E9B-936B-5187D59B87A6}" srcOrd="6" destOrd="0" presId="urn:microsoft.com/office/officeart/2005/8/layout/chevron2"/>
    <dgm:cxn modelId="{184C85A1-7835-40E7-BD0B-50F52B4FA9D2}" type="presParOf" srcId="{FDF48994-D1F8-4E9B-936B-5187D59B87A6}" destId="{E428E8F2-61F5-4905-A57B-72C4F3E3CD38}" srcOrd="0" destOrd="0" presId="urn:microsoft.com/office/officeart/2005/8/layout/chevron2"/>
    <dgm:cxn modelId="{B6B8F2FC-270B-4E8E-88AE-1E7E64BB2818}" type="presParOf" srcId="{FDF48994-D1F8-4E9B-936B-5187D59B87A6}" destId="{4B19DFB8-680B-4483-A745-CAECDA9ABB4E}" srcOrd="1" destOrd="0" presId="urn:microsoft.com/office/officeart/2005/8/layout/chevron2"/>
    <dgm:cxn modelId="{BDDA363B-4561-49C8-B112-0FFD4DC11A6B}" type="presParOf" srcId="{9A032EC9-BDAB-45A1-88FF-8B8DC994CF83}" destId="{E3CC1C50-40E1-4D30-9400-B6E014236252}" srcOrd="7" destOrd="0" presId="urn:microsoft.com/office/officeart/2005/8/layout/chevron2"/>
    <dgm:cxn modelId="{AC616415-EAA3-4BC6-9580-7A15C6EBDE78}" type="presParOf" srcId="{9A032EC9-BDAB-45A1-88FF-8B8DC994CF83}" destId="{FE050497-C4C3-411C-A49F-555892A4F3B9}" srcOrd="8" destOrd="0" presId="urn:microsoft.com/office/officeart/2005/8/layout/chevron2"/>
    <dgm:cxn modelId="{4ACF85FD-3168-41C7-95E1-59BA6ABB7FB1}" type="presParOf" srcId="{FE050497-C4C3-411C-A49F-555892A4F3B9}" destId="{B2C7F523-73E2-4415-923C-E3F2AF270519}" srcOrd="0" destOrd="0" presId="urn:microsoft.com/office/officeart/2005/8/layout/chevron2"/>
    <dgm:cxn modelId="{1012D8B3-AAE3-4A92-A044-9122027AD193}" type="presParOf" srcId="{FE050497-C4C3-411C-A49F-555892A4F3B9}" destId="{D9DB4A7B-9B2E-4D8C-9061-A81737252B8D}" srcOrd="1" destOrd="0" presId="urn:microsoft.com/office/officeart/2005/8/layout/chevron2"/>
    <dgm:cxn modelId="{D810C951-5D58-4E6E-9B8E-A769E795FC3C}" type="presParOf" srcId="{9A032EC9-BDAB-45A1-88FF-8B8DC994CF83}" destId="{31AB18CE-4E52-46F5-BD6F-7FF69D7E8B13}" srcOrd="9" destOrd="0" presId="urn:microsoft.com/office/officeart/2005/8/layout/chevron2"/>
    <dgm:cxn modelId="{1E0D2FBD-4945-468B-BE96-EB96DADA78E2}" type="presParOf" srcId="{9A032EC9-BDAB-45A1-88FF-8B8DC994CF83}" destId="{C5090D0D-99F8-4CEF-A91A-025CAD2B7B13}" srcOrd="10" destOrd="0" presId="urn:microsoft.com/office/officeart/2005/8/layout/chevron2"/>
    <dgm:cxn modelId="{E3315F6F-21BC-4943-AA4F-C92785D23DF0}" type="presParOf" srcId="{C5090D0D-99F8-4CEF-A91A-025CAD2B7B13}" destId="{A99754A5-9E7B-4B8F-90E4-4D79F61E3529}" srcOrd="0" destOrd="0" presId="urn:microsoft.com/office/officeart/2005/8/layout/chevron2"/>
    <dgm:cxn modelId="{8F1E02F5-DD85-4557-8B42-7C5AC151B16F}" type="presParOf" srcId="{C5090D0D-99F8-4CEF-A91A-025CAD2B7B13}" destId="{90E96FE2-4A81-4EC7-A373-E8F1D4DDD577}" srcOrd="1" destOrd="0" presId="urn:microsoft.com/office/officeart/2005/8/layout/chevron2"/>
    <dgm:cxn modelId="{F4BA7B3B-5BB7-44E4-8302-D5DE997602D5}" type="presParOf" srcId="{9A032EC9-BDAB-45A1-88FF-8B8DC994CF83}" destId="{828ABD92-46D7-486A-A0B8-8434CD9F71B2}" srcOrd="11" destOrd="0" presId="urn:microsoft.com/office/officeart/2005/8/layout/chevron2"/>
    <dgm:cxn modelId="{11CD9DCE-AA56-4EAD-9320-E5AF44D58CDF}" type="presParOf" srcId="{9A032EC9-BDAB-45A1-88FF-8B8DC994CF83}" destId="{F46299BD-CCAD-4687-AE13-66DD20A5F178}" srcOrd="12" destOrd="0" presId="urn:microsoft.com/office/officeart/2005/8/layout/chevron2"/>
    <dgm:cxn modelId="{718B1B1E-E04D-464E-B560-AA3528C6484A}" type="presParOf" srcId="{F46299BD-CCAD-4687-AE13-66DD20A5F178}" destId="{2CDD0EB3-4059-44EA-89E0-D61706433CB8}" srcOrd="0" destOrd="0" presId="urn:microsoft.com/office/officeart/2005/8/layout/chevron2"/>
    <dgm:cxn modelId="{40366627-9207-433E-AE12-D97D5198D71A}" type="presParOf" srcId="{F46299BD-CCAD-4687-AE13-66DD20A5F178}" destId="{9249DAC3-44F9-466F-BFD1-4A61DF741FB9}" srcOrd="1" destOrd="0" presId="urn:microsoft.com/office/officeart/2005/8/layout/chevron2"/>
    <dgm:cxn modelId="{92869A8F-B1AB-4D89-B018-7F054FAC738B}" type="presParOf" srcId="{9A032EC9-BDAB-45A1-88FF-8B8DC994CF83}" destId="{DA7690FB-C00C-46B6-82F2-E537DE1B0727}" srcOrd="13" destOrd="0" presId="urn:microsoft.com/office/officeart/2005/8/layout/chevron2"/>
    <dgm:cxn modelId="{27CF3B09-C6B6-43FC-ACB3-F49AA8865CF1}" type="presParOf" srcId="{9A032EC9-BDAB-45A1-88FF-8B8DC994CF83}" destId="{4CD33A5B-6E24-48AF-84A1-581CA898EAD3}" srcOrd="14" destOrd="0" presId="urn:microsoft.com/office/officeart/2005/8/layout/chevron2"/>
    <dgm:cxn modelId="{CAD95EFC-9A4D-4F12-AA5E-01BD3D9B230A}" type="presParOf" srcId="{4CD33A5B-6E24-48AF-84A1-581CA898EAD3}" destId="{A12E5489-0BF4-475D-A2D3-55F6C0B1CE03}" srcOrd="0" destOrd="0" presId="urn:microsoft.com/office/officeart/2005/8/layout/chevron2"/>
    <dgm:cxn modelId="{3DA55524-8D21-45E9-ACA3-FBEDA1ADC2CE}" type="presParOf" srcId="{4CD33A5B-6E24-48AF-84A1-581CA898EAD3}" destId="{59AB5D97-C440-4EAF-9D84-7617144722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512811-CB59-41E7-945E-EEC6E4460F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B53150-3D6F-403E-B762-726C703A3060}">
      <dgm:prSet phldrT="[Text]" custT="1"/>
      <dgm:spPr/>
      <dgm:t>
        <a:bodyPr/>
        <a:lstStyle/>
        <a:p>
          <a:r>
            <a:rPr lang="en-US" sz="1800" dirty="0">
              <a:latin typeface="+mn-lt"/>
            </a:rPr>
            <a:t>8</a:t>
          </a:r>
        </a:p>
      </dgm:t>
    </dgm:pt>
    <dgm:pt modelId="{3255FBD0-65A0-4747-ABED-9EC35E1C4C4F}" type="parTrans" cxnId="{F19B36F7-02F8-4E55-916D-1BFC7A044CBD}">
      <dgm:prSet/>
      <dgm:spPr/>
      <dgm:t>
        <a:bodyPr/>
        <a:lstStyle/>
        <a:p>
          <a:endParaRPr lang="en-US" sz="1800">
            <a:latin typeface="+mn-lt"/>
          </a:endParaRPr>
        </a:p>
      </dgm:t>
    </dgm:pt>
    <dgm:pt modelId="{90D6B2B9-F2CB-4806-A05C-F61B044B5609}" type="sibTrans" cxnId="{F19B36F7-02F8-4E55-916D-1BFC7A044CBD}">
      <dgm:prSet/>
      <dgm:spPr/>
      <dgm:t>
        <a:bodyPr/>
        <a:lstStyle/>
        <a:p>
          <a:endParaRPr lang="en-US" sz="1800">
            <a:latin typeface="+mn-lt"/>
          </a:endParaRPr>
        </a:p>
      </dgm:t>
    </dgm:pt>
    <dgm:pt modelId="{65277B1D-0237-470D-9EE4-03A7A73667FE}">
      <dgm:prSet phldrT="[Text]" custT="1"/>
      <dgm:spPr/>
      <dgm:t>
        <a:bodyPr/>
        <a:lstStyle/>
        <a:p>
          <a:r>
            <a:rPr lang="en-US" sz="1800" dirty="0">
              <a:latin typeface="Rockwell" panose="02060603020205020403" pitchFamily="18" charset="0"/>
            </a:rPr>
            <a:t>Lay on the table</a:t>
          </a:r>
        </a:p>
      </dgm:t>
    </dgm:pt>
    <dgm:pt modelId="{4BEF74EA-731A-4364-ADFF-263D9DEA5FE9}" type="parTrans" cxnId="{6C54448A-8796-4F71-8F8C-F320EA09852C}">
      <dgm:prSet/>
      <dgm:spPr/>
      <dgm:t>
        <a:bodyPr/>
        <a:lstStyle/>
        <a:p>
          <a:endParaRPr lang="en-US" sz="1800">
            <a:latin typeface="+mn-lt"/>
          </a:endParaRPr>
        </a:p>
      </dgm:t>
    </dgm:pt>
    <dgm:pt modelId="{2BE26F25-3444-4C15-98ED-CE38EC9B6078}" type="sibTrans" cxnId="{6C54448A-8796-4F71-8F8C-F320EA09852C}">
      <dgm:prSet/>
      <dgm:spPr/>
      <dgm:t>
        <a:bodyPr/>
        <a:lstStyle/>
        <a:p>
          <a:endParaRPr lang="en-US" sz="1800">
            <a:latin typeface="+mn-lt"/>
          </a:endParaRPr>
        </a:p>
      </dgm:t>
    </dgm:pt>
    <dgm:pt modelId="{81FDFAC9-1782-407B-A28B-498ED783385A}">
      <dgm:prSet phldrT="[Text]" custT="1"/>
      <dgm:spPr/>
      <dgm:t>
        <a:bodyPr/>
        <a:lstStyle/>
        <a:p>
          <a:r>
            <a:rPr lang="en-US" sz="1800" dirty="0">
              <a:latin typeface="+mn-lt"/>
            </a:rPr>
            <a:t>7</a:t>
          </a:r>
        </a:p>
      </dgm:t>
    </dgm:pt>
    <dgm:pt modelId="{CD697C0B-E899-4E49-B36E-406940F0E537}" type="parTrans" cxnId="{48212073-0979-4B30-9095-998B793E3664}">
      <dgm:prSet/>
      <dgm:spPr/>
      <dgm:t>
        <a:bodyPr/>
        <a:lstStyle/>
        <a:p>
          <a:endParaRPr lang="en-US" sz="1800">
            <a:latin typeface="+mn-lt"/>
          </a:endParaRPr>
        </a:p>
      </dgm:t>
    </dgm:pt>
    <dgm:pt modelId="{F1A19E46-6B87-4C7C-86CF-94BE3408B566}" type="sibTrans" cxnId="{48212073-0979-4B30-9095-998B793E3664}">
      <dgm:prSet/>
      <dgm:spPr/>
      <dgm:t>
        <a:bodyPr/>
        <a:lstStyle/>
        <a:p>
          <a:endParaRPr lang="en-US" sz="1800">
            <a:latin typeface="+mn-lt"/>
          </a:endParaRPr>
        </a:p>
      </dgm:t>
    </dgm:pt>
    <dgm:pt modelId="{67FF0D21-1D1B-4E21-BE94-2BC69B500753}">
      <dgm:prSet phldrT="[Text]" custT="1"/>
      <dgm:spPr/>
      <dgm:t>
        <a:bodyPr/>
        <a:lstStyle/>
        <a:p>
          <a:r>
            <a:rPr lang="en-US" sz="1800" dirty="0">
              <a:latin typeface="+mn-lt"/>
            </a:rPr>
            <a:t>6</a:t>
          </a:r>
        </a:p>
      </dgm:t>
    </dgm:pt>
    <dgm:pt modelId="{A5356EC3-E37C-4AA8-95F0-327AD5A46A5B}" type="parTrans" cxnId="{4BBB9F90-04FA-4002-8C6B-B1BE0F24EF8C}">
      <dgm:prSet/>
      <dgm:spPr/>
      <dgm:t>
        <a:bodyPr/>
        <a:lstStyle/>
        <a:p>
          <a:endParaRPr lang="en-US" sz="1800">
            <a:latin typeface="+mn-lt"/>
          </a:endParaRPr>
        </a:p>
      </dgm:t>
    </dgm:pt>
    <dgm:pt modelId="{A8C7A6DB-037A-4D16-AF4A-EFA004EBCC76}" type="sibTrans" cxnId="{4BBB9F90-04FA-4002-8C6B-B1BE0F24EF8C}">
      <dgm:prSet/>
      <dgm:spPr/>
      <dgm:t>
        <a:bodyPr/>
        <a:lstStyle/>
        <a:p>
          <a:endParaRPr lang="en-US" sz="1800">
            <a:latin typeface="+mn-lt"/>
          </a:endParaRPr>
        </a:p>
      </dgm:t>
    </dgm:pt>
    <dgm:pt modelId="{E55CF083-4F63-4FEE-B62A-DCD14221DD7F}">
      <dgm:prSet phldrT="[Text]" custT="1"/>
      <dgm:spPr/>
      <dgm:t>
        <a:bodyPr/>
        <a:lstStyle/>
        <a:p>
          <a:r>
            <a:rPr lang="en-US" sz="1800" dirty="0">
              <a:latin typeface="Rockwell" panose="02060603020205020403" pitchFamily="18" charset="0"/>
            </a:rPr>
            <a:t>Limit or Extend the Limits of Debate</a:t>
          </a:r>
        </a:p>
      </dgm:t>
    </dgm:pt>
    <dgm:pt modelId="{E6210675-F32D-45BA-9A4B-4DF311C17B7C}" type="parTrans" cxnId="{A5C7294F-BD67-4C8B-B638-5C0DAF989FAF}">
      <dgm:prSet/>
      <dgm:spPr/>
      <dgm:t>
        <a:bodyPr/>
        <a:lstStyle/>
        <a:p>
          <a:endParaRPr lang="en-US" sz="1800">
            <a:latin typeface="+mn-lt"/>
          </a:endParaRPr>
        </a:p>
      </dgm:t>
    </dgm:pt>
    <dgm:pt modelId="{564B2F1D-D7FF-41FC-892D-A180F0B62B3D}" type="sibTrans" cxnId="{A5C7294F-BD67-4C8B-B638-5C0DAF989FAF}">
      <dgm:prSet/>
      <dgm:spPr/>
      <dgm:t>
        <a:bodyPr/>
        <a:lstStyle/>
        <a:p>
          <a:endParaRPr lang="en-US" sz="1800">
            <a:latin typeface="+mn-lt"/>
          </a:endParaRPr>
        </a:p>
      </dgm:t>
    </dgm:pt>
    <dgm:pt modelId="{F33ADC4A-266F-45B2-B436-50FDA47CA668}">
      <dgm:prSet custT="1"/>
      <dgm:spPr/>
      <dgm:t>
        <a:bodyPr/>
        <a:lstStyle/>
        <a:p>
          <a:r>
            <a:rPr lang="en-US" sz="1800" dirty="0">
              <a:latin typeface="+mn-lt"/>
            </a:rPr>
            <a:t>5</a:t>
          </a:r>
        </a:p>
      </dgm:t>
    </dgm:pt>
    <dgm:pt modelId="{A6D2E411-47B4-41BD-AD1D-34F7762A4D69}" type="parTrans" cxnId="{FD05E44E-1EF0-49D7-AA0F-D9B1CDD21729}">
      <dgm:prSet/>
      <dgm:spPr/>
      <dgm:t>
        <a:bodyPr/>
        <a:lstStyle/>
        <a:p>
          <a:endParaRPr lang="en-US" sz="1800">
            <a:latin typeface="+mn-lt"/>
          </a:endParaRPr>
        </a:p>
      </dgm:t>
    </dgm:pt>
    <dgm:pt modelId="{2C2FB845-6981-4D7C-AF1B-FAE69E81C560}" type="sibTrans" cxnId="{FD05E44E-1EF0-49D7-AA0F-D9B1CDD21729}">
      <dgm:prSet/>
      <dgm:spPr/>
      <dgm:t>
        <a:bodyPr/>
        <a:lstStyle/>
        <a:p>
          <a:endParaRPr lang="en-US" sz="1800">
            <a:latin typeface="+mn-lt"/>
          </a:endParaRPr>
        </a:p>
      </dgm:t>
    </dgm:pt>
    <dgm:pt modelId="{5566C8BA-F2A7-412D-882F-5D91522805BF}">
      <dgm:prSet custT="1"/>
      <dgm:spPr/>
      <dgm:t>
        <a:bodyPr/>
        <a:lstStyle/>
        <a:p>
          <a:r>
            <a:rPr lang="en-US" sz="1800" dirty="0">
              <a:latin typeface="+mn-lt"/>
            </a:rPr>
            <a:t>4</a:t>
          </a:r>
        </a:p>
      </dgm:t>
    </dgm:pt>
    <dgm:pt modelId="{1C06C84D-6CE2-495E-A3D5-5104F3380E22}" type="parTrans" cxnId="{7EC6FA86-3C18-40FC-A9E6-19186F5A6DEC}">
      <dgm:prSet/>
      <dgm:spPr/>
      <dgm:t>
        <a:bodyPr/>
        <a:lstStyle/>
        <a:p>
          <a:endParaRPr lang="en-US" sz="1800">
            <a:latin typeface="+mn-lt"/>
          </a:endParaRPr>
        </a:p>
      </dgm:t>
    </dgm:pt>
    <dgm:pt modelId="{F7745583-598E-4F30-8FE6-4C4829921008}" type="sibTrans" cxnId="{7EC6FA86-3C18-40FC-A9E6-19186F5A6DEC}">
      <dgm:prSet/>
      <dgm:spPr/>
      <dgm:t>
        <a:bodyPr/>
        <a:lstStyle/>
        <a:p>
          <a:endParaRPr lang="en-US" sz="1800">
            <a:latin typeface="+mn-lt"/>
          </a:endParaRPr>
        </a:p>
      </dgm:t>
    </dgm:pt>
    <dgm:pt modelId="{8B0122BF-DC06-44CA-843C-442829212217}">
      <dgm:prSet custT="1"/>
      <dgm:spPr/>
      <dgm:t>
        <a:bodyPr/>
        <a:lstStyle/>
        <a:p>
          <a:r>
            <a:rPr lang="en-US" sz="1800" dirty="0">
              <a:latin typeface="+mn-lt"/>
            </a:rPr>
            <a:t>3</a:t>
          </a:r>
        </a:p>
      </dgm:t>
    </dgm:pt>
    <dgm:pt modelId="{6249D6F0-475A-493F-927E-B42B5726B6D5}" type="parTrans" cxnId="{69281104-ECA8-4502-8747-F5DEB38594DD}">
      <dgm:prSet/>
      <dgm:spPr/>
      <dgm:t>
        <a:bodyPr/>
        <a:lstStyle/>
        <a:p>
          <a:endParaRPr lang="en-US" sz="1800">
            <a:latin typeface="+mn-lt"/>
          </a:endParaRPr>
        </a:p>
      </dgm:t>
    </dgm:pt>
    <dgm:pt modelId="{AB7DDDAB-52E0-48DB-986F-04ECAEC27D82}" type="sibTrans" cxnId="{69281104-ECA8-4502-8747-F5DEB38594DD}">
      <dgm:prSet/>
      <dgm:spPr/>
      <dgm:t>
        <a:bodyPr/>
        <a:lstStyle/>
        <a:p>
          <a:endParaRPr lang="en-US" sz="1800">
            <a:latin typeface="+mn-lt"/>
          </a:endParaRPr>
        </a:p>
      </dgm:t>
    </dgm:pt>
    <dgm:pt modelId="{89E1E617-D509-4D86-8492-5F7B0B24BE32}">
      <dgm:prSet custT="1"/>
      <dgm:spPr/>
      <dgm:t>
        <a:bodyPr/>
        <a:lstStyle/>
        <a:p>
          <a:r>
            <a:rPr lang="en-US" sz="1800" dirty="0">
              <a:latin typeface="+mn-lt"/>
            </a:rPr>
            <a:t>2</a:t>
          </a:r>
        </a:p>
      </dgm:t>
    </dgm:pt>
    <dgm:pt modelId="{1E9459F5-B4A3-40D8-92C2-0039325792EC}" type="parTrans" cxnId="{33D1956E-25AA-481A-BF3C-87899DDEAB92}">
      <dgm:prSet/>
      <dgm:spPr/>
      <dgm:t>
        <a:bodyPr/>
        <a:lstStyle/>
        <a:p>
          <a:endParaRPr lang="en-US" sz="1800">
            <a:latin typeface="+mn-lt"/>
          </a:endParaRPr>
        </a:p>
      </dgm:t>
    </dgm:pt>
    <dgm:pt modelId="{1996FB9D-8414-4783-9372-3CE8590ED77B}" type="sibTrans" cxnId="{33D1956E-25AA-481A-BF3C-87899DDEAB92}">
      <dgm:prSet/>
      <dgm:spPr/>
      <dgm:t>
        <a:bodyPr/>
        <a:lstStyle/>
        <a:p>
          <a:endParaRPr lang="en-US" sz="1800">
            <a:latin typeface="+mn-lt"/>
          </a:endParaRPr>
        </a:p>
      </dgm:t>
    </dgm:pt>
    <dgm:pt modelId="{67D75C1A-4AA8-4FB1-A8E2-A430362D45AA}">
      <dgm:prSet custT="1"/>
      <dgm:spPr/>
      <dgm:t>
        <a:bodyPr/>
        <a:lstStyle/>
        <a:p>
          <a:r>
            <a:rPr lang="en-US" sz="1800" dirty="0">
              <a:latin typeface="+mn-lt"/>
            </a:rPr>
            <a:t>1</a:t>
          </a:r>
        </a:p>
      </dgm:t>
    </dgm:pt>
    <dgm:pt modelId="{086E32DD-B00E-48E6-AE4D-473EB4502910}" type="parTrans" cxnId="{2BC0802D-49C1-4280-9C4D-4BDA3F253C88}">
      <dgm:prSet/>
      <dgm:spPr/>
      <dgm:t>
        <a:bodyPr/>
        <a:lstStyle/>
        <a:p>
          <a:endParaRPr lang="en-US" sz="1800">
            <a:latin typeface="+mn-lt"/>
          </a:endParaRPr>
        </a:p>
      </dgm:t>
    </dgm:pt>
    <dgm:pt modelId="{D4FB69EE-537F-4A01-B44F-8E928DDF5C0C}" type="sibTrans" cxnId="{2BC0802D-49C1-4280-9C4D-4BDA3F253C88}">
      <dgm:prSet/>
      <dgm:spPr/>
      <dgm:t>
        <a:bodyPr/>
        <a:lstStyle/>
        <a:p>
          <a:endParaRPr lang="en-US" sz="1800">
            <a:latin typeface="+mn-lt"/>
          </a:endParaRPr>
        </a:p>
      </dgm:t>
    </dgm:pt>
    <dgm:pt modelId="{83A295CD-09B4-4C3D-AE4E-B6A83066B6B8}">
      <dgm:prSet custT="1"/>
      <dgm:spPr/>
      <dgm:t>
        <a:bodyPr/>
        <a:lstStyle/>
        <a:p>
          <a:r>
            <a:rPr lang="en-US" sz="1800" dirty="0">
              <a:latin typeface="Rockwell" panose="02060603020205020403" pitchFamily="18" charset="0"/>
            </a:rPr>
            <a:t>Main Motion</a:t>
          </a:r>
        </a:p>
      </dgm:t>
    </dgm:pt>
    <dgm:pt modelId="{6B700DF4-34F5-4E1F-940D-42891484B6A1}" type="parTrans" cxnId="{DE3AB92A-93CC-474A-8588-119A157C8B2A}">
      <dgm:prSet/>
      <dgm:spPr/>
      <dgm:t>
        <a:bodyPr/>
        <a:lstStyle/>
        <a:p>
          <a:endParaRPr lang="en-US" sz="1800">
            <a:latin typeface="+mn-lt"/>
          </a:endParaRPr>
        </a:p>
      </dgm:t>
    </dgm:pt>
    <dgm:pt modelId="{1649D14D-6CC9-48BA-A3E2-C7B6C3A28389}" type="sibTrans" cxnId="{DE3AB92A-93CC-474A-8588-119A157C8B2A}">
      <dgm:prSet/>
      <dgm:spPr/>
      <dgm:t>
        <a:bodyPr/>
        <a:lstStyle/>
        <a:p>
          <a:endParaRPr lang="en-US" sz="1800">
            <a:latin typeface="+mn-lt"/>
          </a:endParaRPr>
        </a:p>
      </dgm:t>
    </dgm:pt>
    <dgm:pt modelId="{C87CBBB1-5673-4FC0-A18D-DF0BDA3917F1}">
      <dgm:prSet custT="1"/>
      <dgm:spPr/>
      <dgm:t>
        <a:bodyPr/>
        <a:lstStyle/>
        <a:p>
          <a:r>
            <a:rPr lang="en-US" sz="1800" dirty="0">
              <a:latin typeface="Rockwell" panose="02060603020205020403" pitchFamily="18" charset="0"/>
            </a:rPr>
            <a:t>Postpone Indefinitely</a:t>
          </a:r>
        </a:p>
      </dgm:t>
    </dgm:pt>
    <dgm:pt modelId="{6343A7B0-CACB-4301-9157-25D315171DF5}" type="parTrans" cxnId="{1548E1DB-644E-458E-B443-B677A0B76E74}">
      <dgm:prSet/>
      <dgm:spPr/>
      <dgm:t>
        <a:bodyPr/>
        <a:lstStyle/>
        <a:p>
          <a:endParaRPr lang="en-US"/>
        </a:p>
      </dgm:t>
    </dgm:pt>
    <dgm:pt modelId="{83EFB415-EBFE-47BB-B6EC-417B4608B69A}" type="sibTrans" cxnId="{1548E1DB-644E-458E-B443-B677A0B76E74}">
      <dgm:prSet/>
      <dgm:spPr/>
      <dgm:t>
        <a:bodyPr/>
        <a:lstStyle/>
        <a:p>
          <a:endParaRPr lang="en-US"/>
        </a:p>
      </dgm:t>
    </dgm:pt>
    <dgm:pt modelId="{4760C1CA-6F58-4ACD-B1AC-0A45381E1E54}">
      <dgm:prSet custT="1"/>
      <dgm:spPr/>
      <dgm:t>
        <a:bodyPr/>
        <a:lstStyle/>
        <a:p>
          <a:r>
            <a:rPr lang="en-US" sz="3200" dirty="0">
              <a:latin typeface="Rockwell" panose="02060603020205020403" pitchFamily="18" charset="0"/>
            </a:rPr>
            <a:t>Previous Question</a:t>
          </a:r>
        </a:p>
      </dgm:t>
    </dgm:pt>
    <dgm:pt modelId="{794D3C4E-796A-4E14-BD26-5654C9643B8C}" type="parTrans" cxnId="{A90040F6-90A9-47BC-9FB8-33DB24F3F90E}">
      <dgm:prSet/>
      <dgm:spPr/>
      <dgm:t>
        <a:bodyPr/>
        <a:lstStyle/>
        <a:p>
          <a:endParaRPr lang="en-US"/>
        </a:p>
      </dgm:t>
    </dgm:pt>
    <dgm:pt modelId="{A1CFBF38-0966-4643-B0AA-C2E062228A44}" type="sibTrans" cxnId="{A90040F6-90A9-47BC-9FB8-33DB24F3F90E}">
      <dgm:prSet/>
      <dgm:spPr/>
      <dgm:t>
        <a:bodyPr/>
        <a:lstStyle/>
        <a:p>
          <a:endParaRPr lang="en-US"/>
        </a:p>
      </dgm:t>
    </dgm:pt>
    <dgm:pt modelId="{82153875-882A-4EFF-9A0F-530523271A37}">
      <dgm:prSet custT="1"/>
      <dgm:spPr/>
      <dgm:t>
        <a:bodyPr/>
        <a:lstStyle/>
        <a:p>
          <a:r>
            <a:rPr lang="en-US" sz="1800" dirty="0">
              <a:latin typeface="Rockwell" panose="02060603020205020403" pitchFamily="18" charset="0"/>
            </a:rPr>
            <a:t>Postpone to a Certain Time (or Definitely)</a:t>
          </a:r>
        </a:p>
      </dgm:t>
    </dgm:pt>
    <dgm:pt modelId="{796D88AF-3DCD-4669-8208-D72D2CCB4120}" type="parTrans" cxnId="{6C2C1CD7-31C9-4AEB-AD8F-E4DA3CB33621}">
      <dgm:prSet/>
      <dgm:spPr/>
      <dgm:t>
        <a:bodyPr/>
        <a:lstStyle/>
        <a:p>
          <a:endParaRPr lang="en-US"/>
        </a:p>
      </dgm:t>
    </dgm:pt>
    <dgm:pt modelId="{11905E56-7069-4D42-A757-6AB528E0EEEE}" type="sibTrans" cxnId="{6C2C1CD7-31C9-4AEB-AD8F-E4DA3CB33621}">
      <dgm:prSet/>
      <dgm:spPr/>
      <dgm:t>
        <a:bodyPr/>
        <a:lstStyle/>
        <a:p>
          <a:endParaRPr lang="en-US"/>
        </a:p>
      </dgm:t>
    </dgm:pt>
    <dgm:pt modelId="{2107E3BF-4C9F-498F-BF27-686DD9624893}">
      <dgm:prSet custT="1"/>
      <dgm:spPr/>
      <dgm:t>
        <a:bodyPr/>
        <a:lstStyle/>
        <a:p>
          <a:r>
            <a:rPr lang="en-US" sz="1800" dirty="0">
              <a:latin typeface="Rockwell" panose="02060603020205020403" pitchFamily="18" charset="0"/>
            </a:rPr>
            <a:t>Amend</a:t>
          </a:r>
        </a:p>
      </dgm:t>
    </dgm:pt>
    <dgm:pt modelId="{F7E0CDE5-F97E-4680-A4FD-8E35D3C81037}" type="parTrans" cxnId="{8F29B8D3-294E-4797-A9CB-98C193A46684}">
      <dgm:prSet/>
      <dgm:spPr/>
      <dgm:t>
        <a:bodyPr/>
        <a:lstStyle/>
        <a:p>
          <a:endParaRPr lang="en-US"/>
        </a:p>
      </dgm:t>
    </dgm:pt>
    <dgm:pt modelId="{C9A54CFC-9F29-4229-AC9E-C6FF0860AA44}" type="sibTrans" cxnId="{8F29B8D3-294E-4797-A9CB-98C193A46684}">
      <dgm:prSet/>
      <dgm:spPr/>
      <dgm:t>
        <a:bodyPr/>
        <a:lstStyle/>
        <a:p>
          <a:endParaRPr lang="en-US"/>
        </a:p>
      </dgm:t>
    </dgm:pt>
    <dgm:pt modelId="{BCA07559-4490-4FBA-B142-E04919A3F29D}">
      <dgm:prSet custT="1"/>
      <dgm:spPr/>
      <dgm:t>
        <a:bodyPr/>
        <a:lstStyle/>
        <a:p>
          <a:r>
            <a:rPr lang="en-US" sz="1800" dirty="0">
              <a:latin typeface="Rockwell" panose="02060603020205020403" pitchFamily="18" charset="0"/>
            </a:rPr>
            <a:t>Commit or Refer</a:t>
          </a:r>
        </a:p>
      </dgm:t>
    </dgm:pt>
    <dgm:pt modelId="{936F26AC-3DFA-4092-AE4A-34ED4B9EA3A5}" type="parTrans" cxnId="{46ED50E5-8D0A-4036-8E64-C5163A8FB372}">
      <dgm:prSet/>
      <dgm:spPr/>
      <dgm:t>
        <a:bodyPr/>
        <a:lstStyle/>
        <a:p>
          <a:endParaRPr lang="en-US"/>
        </a:p>
      </dgm:t>
    </dgm:pt>
    <dgm:pt modelId="{BEBA0421-9F73-4ED2-8009-8F46B4531D18}" type="sibTrans" cxnId="{46ED50E5-8D0A-4036-8E64-C5163A8FB372}">
      <dgm:prSet/>
      <dgm:spPr/>
      <dgm:t>
        <a:bodyPr/>
        <a:lstStyle/>
        <a:p>
          <a:endParaRPr lang="en-US"/>
        </a:p>
      </dgm:t>
    </dgm:pt>
    <dgm:pt modelId="{9A032EC9-BDAB-45A1-88FF-8B8DC994CF83}" type="pres">
      <dgm:prSet presAssocID="{05512811-CB59-41E7-945E-EEC6E4460F06}" presName="linearFlow" presStyleCnt="0">
        <dgm:presLayoutVars>
          <dgm:dir/>
          <dgm:animLvl val="lvl"/>
          <dgm:resizeHandles val="exact"/>
        </dgm:presLayoutVars>
      </dgm:prSet>
      <dgm:spPr/>
    </dgm:pt>
    <dgm:pt modelId="{F1944D6A-91E2-4C94-BB66-688278D2E81B}" type="pres">
      <dgm:prSet presAssocID="{9CB53150-3D6F-403E-B762-726C703A3060}" presName="composite" presStyleCnt="0"/>
      <dgm:spPr/>
    </dgm:pt>
    <dgm:pt modelId="{BCFA4550-0845-47FF-83C7-47CD33E2C34E}" type="pres">
      <dgm:prSet presAssocID="{9CB53150-3D6F-403E-B762-726C703A3060}" presName="parentText" presStyleLbl="alignNode1" presStyleIdx="0" presStyleCnt="8">
        <dgm:presLayoutVars>
          <dgm:chMax val="1"/>
          <dgm:bulletEnabled val="1"/>
        </dgm:presLayoutVars>
      </dgm:prSet>
      <dgm:spPr/>
    </dgm:pt>
    <dgm:pt modelId="{5AAA3962-85C6-4E6D-89A9-F92086620351}" type="pres">
      <dgm:prSet presAssocID="{9CB53150-3D6F-403E-B762-726C703A3060}" presName="descendantText" presStyleLbl="alignAcc1" presStyleIdx="0" presStyleCnt="8">
        <dgm:presLayoutVars>
          <dgm:bulletEnabled val="1"/>
        </dgm:presLayoutVars>
      </dgm:prSet>
      <dgm:spPr/>
    </dgm:pt>
    <dgm:pt modelId="{50D42B1D-1FB3-4297-881D-F47D2B109B3D}" type="pres">
      <dgm:prSet presAssocID="{90D6B2B9-F2CB-4806-A05C-F61B044B5609}" presName="sp" presStyleCnt="0"/>
      <dgm:spPr/>
    </dgm:pt>
    <dgm:pt modelId="{F31BFF4A-C0C5-498D-A178-54A401AE6D11}" type="pres">
      <dgm:prSet presAssocID="{81FDFAC9-1782-407B-A28B-498ED783385A}" presName="composite" presStyleCnt="0"/>
      <dgm:spPr/>
    </dgm:pt>
    <dgm:pt modelId="{71C384D4-7F85-4BC3-A04A-7AF55FCC9617}" type="pres">
      <dgm:prSet presAssocID="{81FDFAC9-1782-407B-A28B-498ED783385A}" presName="parentText" presStyleLbl="alignNode1" presStyleIdx="1" presStyleCnt="8">
        <dgm:presLayoutVars>
          <dgm:chMax val="1"/>
          <dgm:bulletEnabled val="1"/>
        </dgm:presLayoutVars>
      </dgm:prSet>
      <dgm:spPr/>
    </dgm:pt>
    <dgm:pt modelId="{9AA63EF2-BA3E-4474-A51D-55CEF5FF26C5}" type="pres">
      <dgm:prSet presAssocID="{81FDFAC9-1782-407B-A28B-498ED783385A}" presName="descendantText" presStyleLbl="alignAcc1" presStyleIdx="1" presStyleCnt="8">
        <dgm:presLayoutVars>
          <dgm:bulletEnabled val="1"/>
        </dgm:presLayoutVars>
      </dgm:prSet>
      <dgm:spPr/>
    </dgm:pt>
    <dgm:pt modelId="{ED903F6B-9815-49B7-93D3-7136242C1D1D}" type="pres">
      <dgm:prSet presAssocID="{F1A19E46-6B87-4C7C-86CF-94BE3408B566}" presName="sp" presStyleCnt="0"/>
      <dgm:spPr/>
    </dgm:pt>
    <dgm:pt modelId="{ADBBB021-3B68-4E97-867C-3DC09E3F90F7}" type="pres">
      <dgm:prSet presAssocID="{67FF0D21-1D1B-4E21-BE94-2BC69B500753}" presName="composite" presStyleCnt="0"/>
      <dgm:spPr/>
    </dgm:pt>
    <dgm:pt modelId="{B55ED3DB-93CE-44C2-B338-C86EF0265C5F}" type="pres">
      <dgm:prSet presAssocID="{67FF0D21-1D1B-4E21-BE94-2BC69B500753}" presName="parentText" presStyleLbl="alignNode1" presStyleIdx="2" presStyleCnt="8">
        <dgm:presLayoutVars>
          <dgm:chMax val="1"/>
          <dgm:bulletEnabled val="1"/>
        </dgm:presLayoutVars>
      </dgm:prSet>
      <dgm:spPr/>
    </dgm:pt>
    <dgm:pt modelId="{1E629D9C-CB38-4553-95E2-F803E5074FAC}" type="pres">
      <dgm:prSet presAssocID="{67FF0D21-1D1B-4E21-BE94-2BC69B500753}" presName="descendantText" presStyleLbl="alignAcc1" presStyleIdx="2" presStyleCnt="8" custScaleX="100014" custLinFactNeighborX="0">
        <dgm:presLayoutVars>
          <dgm:bulletEnabled val="1"/>
        </dgm:presLayoutVars>
      </dgm:prSet>
      <dgm:spPr/>
    </dgm:pt>
    <dgm:pt modelId="{35A5B4D7-5802-4C35-91E6-4A7C6921E025}" type="pres">
      <dgm:prSet presAssocID="{A8C7A6DB-037A-4D16-AF4A-EFA004EBCC76}" presName="sp" presStyleCnt="0"/>
      <dgm:spPr/>
    </dgm:pt>
    <dgm:pt modelId="{FDF48994-D1F8-4E9B-936B-5187D59B87A6}" type="pres">
      <dgm:prSet presAssocID="{F33ADC4A-266F-45B2-B436-50FDA47CA668}" presName="composite" presStyleCnt="0"/>
      <dgm:spPr/>
    </dgm:pt>
    <dgm:pt modelId="{E428E8F2-61F5-4905-A57B-72C4F3E3CD38}" type="pres">
      <dgm:prSet presAssocID="{F33ADC4A-266F-45B2-B436-50FDA47CA668}" presName="parentText" presStyleLbl="alignNode1" presStyleIdx="3" presStyleCnt="8" custLinFactNeighborY="0">
        <dgm:presLayoutVars>
          <dgm:chMax val="1"/>
          <dgm:bulletEnabled val="1"/>
        </dgm:presLayoutVars>
      </dgm:prSet>
      <dgm:spPr/>
    </dgm:pt>
    <dgm:pt modelId="{4B19DFB8-680B-4483-A745-CAECDA9ABB4E}" type="pres">
      <dgm:prSet presAssocID="{F33ADC4A-266F-45B2-B436-50FDA47CA668}" presName="descendantText" presStyleLbl="alignAcc1" presStyleIdx="3" presStyleCnt="8" custLinFactNeighborX="-565">
        <dgm:presLayoutVars>
          <dgm:bulletEnabled val="1"/>
        </dgm:presLayoutVars>
      </dgm:prSet>
      <dgm:spPr/>
    </dgm:pt>
    <dgm:pt modelId="{E3CC1C50-40E1-4D30-9400-B6E014236252}" type="pres">
      <dgm:prSet presAssocID="{2C2FB845-6981-4D7C-AF1B-FAE69E81C560}" presName="sp" presStyleCnt="0"/>
      <dgm:spPr/>
    </dgm:pt>
    <dgm:pt modelId="{FE050497-C4C3-411C-A49F-555892A4F3B9}" type="pres">
      <dgm:prSet presAssocID="{5566C8BA-F2A7-412D-882F-5D91522805BF}" presName="composite" presStyleCnt="0"/>
      <dgm:spPr/>
    </dgm:pt>
    <dgm:pt modelId="{B2C7F523-73E2-4415-923C-E3F2AF270519}" type="pres">
      <dgm:prSet presAssocID="{5566C8BA-F2A7-412D-882F-5D91522805BF}" presName="parentText" presStyleLbl="alignNode1" presStyleIdx="4" presStyleCnt="8" custLinFactNeighborY="0">
        <dgm:presLayoutVars>
          <dgm:chMax val="1"/>
          <dgm:bulletEnabled val="1"/>
        </dgm:presLayoutVars>
      </dgm:prSet>
      <dgm:spPr/>
    </dgm:pt>
    <dgm:pt modelId="{D9DB4A7B-9B2E-4D8C-9061-A81737252B8D}" type="pres">
      <dgm:prSet presAssocID="{5566C8BA-F2A7-412D-882F-5D91522805BF}" presName="descendantText" presStyleLbl="alignAcc1" presStyleIdx="4" presStyleCnt="8">
        <dgm:presLayoutVars>
          <dgm:bulletEnabled val="1"/>
        </dgm:presLayoutVars>
      </dgm:prSet>
      <dgm:spPr/>
    </dgm:pt>
    <dgm:pt modelId="{31AB18CE-4E52-46F5-BD6F-7FF69D7E8B13}" type="pres">
      <dgm:prSet presAssocID="{F7745583-598E-4F30-8FE6-4C4829921008}" presName="sp" presStyleCnt="0"/>
      <dgm:spPr/>
    </dgm:pt>
    <dgm:pt modelId="{C5090D0D-99F8-4CEF-A91A-025CAD2B7B13}" type="pres">
      <dgm:prSet presAssocID="{8B0122BF-DC06-44CA-843C-442829212217}" presName="composite" presStyleCnt="0"/>
      <dgm:spPr/>
    </dgm:pt>
    <dgm:pt modelId="{A99754A5-9E7B-4B8F-90E4-4D79F61E3529}" type="pres">
      <dgm:prSet presAssocID="{8B0122BF-DC06-44CA-843C-442829212217}" presName="parentText" presStyleLbl="alignNode1" presStyleIdx="5" presStyleCnt="8" custLinFactNeighborY="0">
        <dgm:presLayoutVars>
          <dgm:chMax val="1"/>
          <dgm:bulletEnabled val="1"/>
        </dgm:presLayoutVars>
      </dgm:prSet>
      <dgm:spPr/>
    </dgm:pt>
    <dgm:pt modelId="{90E96FE2-4A81-4EC7-A373-E8F1D4DDD577}" type="pres">
      <dgm:prSet presAssocID="{8B0122BF-DC06-44CA-843C-442829212217}" presName="descendantText" presStyleLbl="alignAcc1" presStyleIdx="5" presStyleCnt="8" custLinFactNeighborX="-141">
        <dgm:presLayoutVars>
          <dgm:bulletEnabled val="1"/>
        </dgm:presLayoutVars>
      </dgm:prSet>
      <dgm:spPr/>
    </dgm:pt>
    <dgm:pt modelId="{828ABD92-46D7-486A-A0B8-8434CD9F71B2}" type="pres">
      <dgm:prSet presAssocID="{AB7DDDAB-52E0-48DB-986F-04ECAEC27D82}" presName="sp" presStyleCnt="0"/>
      <dgm:spPr/>
    </dgm:pt>
    <dgm:pt modelId="{F46299BD-CCAD-4687-AE13-66DD20A5F178}" type="pres">
      <dgm:prSet presAssocID="{89E1E617-D509-4D86-8492-5F7B0B24BE32}" presName="composite" presStyleCnt="0"/>
      <dgm:spPr/>
    </dgm:pt>
    <dgm:pt modelId="{2CDD0EB3-4059-44EA-89E0-D61706433CB8}" type="pres">
      <dgm:prSet presAssocID="{89E1E617-D509-4D86-8492-5F7B0B24BE32}" presName="parentText" presStyleLbl="alignNode1" presStyleIdx="6" presStyleCnt="8" custLinFactNeighborY="0">
        <dgm:presLayoutVars>
          <dgm:chMax val="1"/>
          <dgm:bulletEnabled val="1"/>
        </dgm:presLayoutVars>
      </dgm:prSet>
      <dgm:spPr/>
    </dgm:pt>
    <dgm:pt modelId="{9249DAC3-44F9-466F-BFD1-4A61DF741FB9}" type="pres">
      <dgm:prSet presAssocID="{89E1E617-D509-4D86-8492-5F7B0B24BE32}" presName="descendantText" presStyleLbl="alignAcc1" presStyleIdx="6" presStyleCnt="8" custLinFactNeighborX="-424">
        <dgm:presLayoutVars>
          <dgm:bulletEnabled val="1"/>
        </dgm:presLayoutVars>
      </dgm:prSet>
      <dgm:spPr/>
    </dgm:pt>
    <dgm:pt modelId="{DA7690FB-C00C-46B6-82F2-E537DE1B0727}" type="pres">
      <dgm:prSet presAssocID="{1996FB9D-8414-4783-9372-3CE8590ED77B}" presName="sp" presStyleCnt="0"/>
      <dgm:spPr/>
    </dgm:pt>
    <dgm:pt modelId="{4CD33A5B-6E24-48AF-84A1-581CA898EAD3}" type="pres">
      <dgm:prSet presAssocID="{67D75C1A-4AA8-4FB1-A8E2-A430362D45AA}" presName="composite" presStyleCnt="0"/>
      <dgm:spPr/>
    </dgm:pt>
    <dgm:pt modelId="{A12E5489-0BF4-475D-A2D3-55F6C0B1CE03}" type="pres">
      <dgm:prSet presAssocID="{67D75C1A-4AA8-4FB1-A8E2-A430362D45AA}" presName="parentText" presStyleLbl="alignNode1" presStyleIdx="7" presStyleCnt="8" custLinFactNeighborY="0">
        <dgm:presLayoutVars>
          <dgm:chMax val="1"/>
          <dgm:bulletEnabled val="1"/>
        </dgm:presLayoutVars>
      </dgm:prSet>
      <dgm:spPr/>
    </dgm:pt>
    <dgm:pt modelId="{59AB5D97-C440-4EAF-9D84-761714472231}" type="pres">
      <dgm:prSet presAssocID="{67D75C1A-4AA8-4FB1-A8E2-A430362D45AA}" presName="descendantText" presStyleLbl="alignAcc1" presStyleIdx="7" presStyleCnt="8">
        <dgm:presLayoutVars>
          <dgm:bulletEnabled val="1"/>
        </dgm:presLayoutVars>
      </dgm:prSet>
      <dgm:spPr/>
    </dgm:pt>
  </dgm:ptLst>
  <dgm:cxnLst>
    <dgm:cxn modelId="{69281104-ECA8-4502-8747-F5DEB38594DD}" srcId="{05512811-CB59-41E7-945E-EEC6E4460F06}" destId="{8B0122BF-DC06-44CA-843C-442829212217}" srcOrd="5" destOrd="0" parTransId="{6249D6F0-475A-493F-927E-B42B5726B6D5}" sibTransId="{AB7DDDAB-52E0-48DB-986F-04ECAEC27D82}"/>
    <dgm:cxn modelId="{2B7F9406-2029-44AC-B182-4041372ED835}" type="presOf" srcId="{67D75C1A-4AA8-4FB1-A8E2-A430362D45AA}" destId="{A12E5489-0BF4-475D-A2D3-55F6C0B1CE03}" srcOrd="0" destOrd="0" presId="urn:microsoft.com/office/officeart/2005/8/layout/chevron2"/>
    <dgm:cxn modelId="{E006500C-4AC9-4E4D-8285-49EB73B3F18F}" type="presOf" srcId="{05512811-CB59-41E7-945E-EEC6E4460F06}" destId="{9A032EC9-BDAB-45A1-88FF-8B8DC994CF83}" srcOrd="0" destOrd="0" presId="urn:microsoft.com/office/officeart/2005/8/layout/chevron2"/>
    <dgm:cxn modelId="{DE3AB92A-93CC-474A-8588-119A157C8B2A}" srcId="{67D75C1A-4AA8-4FB1-A8E2-A430362D45AA}" destId="{83A295CD-09B4-4C3D-AE4E-B6A83066B6B8}" srcOrd="0" destOrd="0" parTransId="{6B700DF4-34F5-4E1F-940D-42891484B6A1}" sibTransId="{1649D14D-6CC9-48BA-A3E2-C7B6C3A28389}"/>
    <dgm:cxn modelId="{2BC0802D-49C1-4280-9C4D-4BDA3F253C88}" srcId="{05512811-CB59-41E7-945E-EEC6E4460F06}" destId="{67D75C1A-4AA8-4FB1-A8E2-A430362D45AA}" srcOrd="7" destOrd="0" parTransId="{086E32DD-B00E-48E6-AE4D-473EB4502910}" sibTransId="{D4FB69EE-537F-4A01-B44F-8E928DDF5C0C}"/>
    <dgm:cxn modelId="{F19DBA3C-1D7C-4276-BD0C-58558A13D44B}" type="presOf" srcId="{2107E3BF-4C9F-498F-BF27-686DD9624893}" destId="{90E96FE2-4A81-4EC7-A373-E8F1D4DDD577}" srcOrd="0" destOrd="0" presId="urn:microsoft.com/office/officeart/2005/8/layout/chevron2"/>
    <dgm:cxn modelId="{CA936B5D-E096-4EBC-9D9A-427A178767F9}" type="presOf" srcId="{67FF0D21-1D1B-4E21-BE94-2BC69B500753}" destId="{B55ED3DB-93CE-44C2-B338-C86EF0265C5F}" srcOrd="0" destOrd="0" presId="urn:microsoft.com/office/officeart/2005/8/layout/chevron2"/>
    <dgm:cxn modelId="{1B855A64-03AE-415A-B38D-CB04614DCE73}" type="presOf" srcId="{89E1E617-D509-4D86-8492-5F7B0B24BE32}" destId="{2CDD0EB3-4059-44EA-89E0-D61706433CB8}" srcOrd="0" destOrd="0" presId="urn:microsoft.com/office/officeart/2005/8/layout/chevron2"/>
    <dgm:cxn modelId="{33D1956E-25AA-481A-BF3C-87899DDEAB92}" srcId="{05512811-CB59-41E7-945E-EEC6E4460F06}" destId="{89E1E617-D509-4D86-8492-5F7B0B24BE32}" srcOrd="6" destOrd="0" parTransId="{1E9459F5-B4A3-40D8-92C2-0039325792EC}" sibTransId="{1996FB9D-8414-4783-9372-3CE8590ED77B}"/>
    <dgm:cxn modelId="{FD05E44E-1EF0-49D7-AA0F-D9B1CDD21729}" srcId="{05512811-CB59-41E7-945E-EEC6E4460F06}" destId="{F33ADC4A-266F-45B2-B436-50FDA47CA668}" srcOrd="3" destOrd="0" parTransId="{A6D2E411-47B4-41BD-AD1D-34F7762A4D69}" sibTransId="{2C2FB845-6981-4D7C-AF1B-FAE69E81C560}"/>
    <dgm:cxn modelId="{A5C7294F-BD67-4C8B-B638-5C0DAF989FAF}" srcId="{67FF0D21-1D1B-4E21-BE94-2BC69B500753}" destId="{E55CF083-4F63-4FEE-B62A-DCD14221DD7F}" srcOrd="0" destOrd="0" parTransId="{E6210675-F32D-45BA-9A4B-4DF311C17B7C}" sibTransId="{564B2F1D-D7FF-41FC-892D-A180F0B62B3D}"/>
    <dgm:cxn modelId="{48212073-0979-4B30-9095-998B793E3664}" srcId="{05512811-CB59-41E7-945E-EEC6E4460F06}" destId="{81FDFAC9-1782-407B-A28B-498ED783385A}" srcOrd="1" destOrd="0" parTransId="{CD697C0B-E899-4E49-B36E-406940F0E537}" sibTransId="{F1A19E46-6B87-4C7C-86CF-94BE3408B566}"/>
    <dgm:cxn modelId="{86463153-9C5A-406B-A5D8-F9598EF52AAE}" type="presOf" srcId="{E55CF083-4F63-4FEE-B62A-DCD14221DD7F}" destId="{1E629D9C-CB38-4553-95E2-F803E5074FAC}" srcOrd="0" destOrd="0" presId="urn:microsoft.com/office/officeart/2005/8/layout/chevron2"/>
    <dgm:cxn modelId="{194B0874-E571-4FE1-82FF-A687ABF7B375}" type="presOf" srcId="{9CB53150-3D6F-403E-B762-726C703A3060}" destId="{BCFA4550-0845-47FF-83C7-47CD33E2C34E}" srcOrd="0" destOrd="0" presId="urn:microsoft.com/office/officeart/2005/8/layout/chevron2"/>
    <dgm:cxn modelId="{7535E474-1458-453A-8723-95664C303168}" type="presOf" srcId="{8B0122BF-DC06-44CA-843C-442829212217}" destId="{A99754A5-9E7B-4B8F-90E4-4D79F61E3529}" srcOrd="0" destOrd="0" presId="urn:microsoft.com/office/officeart/2005/8/layout/chevron2"/>
    <dgm:cxn modelId="{74E43277-B898-4916-BD17-20AD0F403EB7}" type="presOf" srcId="{BCA07559-4490-4FBA-B142-E04919A3F29D}" destId="{D9DB4A7B-9B2E-4D8C-9061-A81737252B8D}" srcOrd="0" destOrd="0" presId="urn:microsoft.com/office/officeart/2005/8/layout/chevron2"/>
    <dgm:cxn modelId="{62A7AB57-2CB3-46D3-A60C-DC3BDCF1459C}" type="presOf" srcId="{F33ADC4A-266F-45B2-B436-50FDA47CA668}" destId="{E428E8F2-61F5-4905-A57B-72C4F3E3CD38}" srcOrd="0" destOrd="0" presId="urn:microsoft.com/office/officeart/2005/8/layout/chevron2"/>
    <dgm:cxn modelId="{7EC6FA86-3C18-40FC-A9E6-19186F5A6DEC}" srcId="{05512811-CB59-41E7-945E-EEC6E4460F06}" destId="{5566C8BA-F2A7-412D-882F-5D91522805BF}" srcOrd="4" destOrd="0" parTransId="{1C06C84D-6CE2-495E-A3D5-5104F3380E22}" sibTransId="{F7745583-598E-4F30-8FE6-4C4829921008}"/>
    <dgm:cxn modelId="{6C54448A-8796-4F71-8F8C-F320EA09852C}" srcId="{9CB53150-3D6F-403E-B762-726C703A3060}" destId="{65277B1D-0237-470D-9EE4-03A7A73667FE}" srcOrd="0" destOrd="0" parTransId="{4BEF74EA-731A-4364-ADFF-263D9DEA5FE9}" sibTransId="{2BE26F25-3444-4C15-98ED-CE38EC9B6078}"/>
    <dgm:cxn modelId="{53F6D88C-2D30-4522-AFC4-0006740C3B13}" type="presOf" srcId="{C87CBBB1-5673-4FC0-A18D-DF0BDA3917F1}" destId="{9249DAC3-44F9-466F-BFD1-4A61DF741FB9}" srcOrd="0" destOrd="0" presId="urn:microsoft.com/office/officeart/2005/8/layout/chevron2"/>
    <dgm:cxn modelId="{4BBB9F90-04FA-4002-8C6B-B1BE0F24EF8C}" srcId="{05512811-CB59-41E7-945E-EEC6E4460F06}" destId="{67FF0D21-1D1B-4E21-BE94-2BC69B500753}" srcOrd="2" destOrd="0" parTransId="{A5356EC3-E37C-4AA8-95F0-327AD5A46A5B}" sibTransId="{A8C7A6DB-037A-4D16-AF4A-EFA004EBCC76}"/>
    <dgm:cxn modelId="{E923F09B-FC86-4F9C-99AD-C72010CE21D1}" type="presOf" srcId="{5566C8BA-F2A7-412D-882F-5D91522805BF}" destId="{B2C7F523-73E2-4415-923C-E3F2AF270519}" srcOrd="0" destOrd="0" presId="urn:microsoft.com/office/officeart/2005/8/layout/chevron2"/>
    <dgm:cxn modelId="{D32180C2-5306-4B68-96D5-F86FBDED9BAC}" type="presOf" srcId="{82153875-882A-4EFF-9A0F-530523271A37}" destId="{4B19DFB8-680B-4483-A745-CAECDA9ABB4E}" srcOrd="0" destOrd="0" presId="urn:microsoft.com/office/officeart/2005/8/layout/chevron2"/>
    <dgm:cxn modelId="{8F29B8D3-294E-4797-A9CB-98C193A46684}" srcId="{8B0122BF-DC06-44CA-843C-442829212217}" destId="{2107E3BF-4C9F-498F-BF27-686DD9624893}" srcOrd="0" destOrd="0" parTransId="{F7E0CDE5-F97E-4680-A4FD-8E35D3C81037}" sibTransId="{C9A54CFC-9F29-4229-AC9E-C6FF0860AA44}"/>
    <dgm:cxn modelId="{EED008D4-75D6-4B2B-BEF9-DBFF69B5AC22}" type="presOf" srcId="{65277B1D-0237-470D-9EE4-03A7A73667FE}" destId="{5AAA3962-85C6-4E6D-89A9-F92086620351}" srcOrd="0" destOrd="0" presId="urn:microsoft.com/office/officeart/2005/8/layout/chevron2"/>
    <dgm:cxn modelId="{6C2C1CD7-31C9-4AEB-AD8F-E4DA3CB33621}" srcId="{F33ADC4A-266F-45B2-B436-50FDA47CA668}" destId="{82153875-882A-4EFF-9A0F-530523271A37}" srcOrd="0" destOrd="0" parTransId="{796D88AF-3DCD-4669-8208-D72D2CCB4120}" sibTransId="{11905E56-7069-4D42-A757-6AB528E0EEEE}"/>
    <dgm:cxn modelId="{1548E1DB-644E-458E-B443-B677A0B76E74}" srcId="{89E1E617-D509-4D86-8492-5F7B0B24BE32}" destId="{C87CBBB1-5673-4FC0-A18D-DF0BDA3917F1}" srcOrd="0" destOrd="0" parTransId="{6343A7B0-CACB-4301-9157-25D315171DF5}" sibTransId="{83EFB415-EBFE-47BB-B6EC-417B4608B69A}"/>
    <dgm:cxn modelId="{46ED50E5-8D0A-4036-8E64-C5163A8FB372}" srcId="{5566C8BA-F2A7-412D-882F-5D91522805BF}" destId="{BCA07559-4490-4FBA-B142-E04919A3F29D}" srcOrd="0" destOrd="0" parTransId="{936F26AC-3DFA-4092-AE4A-34ED4B9EA3A5}" sibTransId="{BEBA0421-9F73-4ED2-8009-8F46B4531D18}"/>
    <dgm:cxn modelId="{A90040F6-90A9-47BC-9FB8-33DB24F3F90E}" srcId="{81FDFAC9-1782-407B-A28B-498ED783385A}" destId="{4760C1CA-6F58-4ACD-B1AC-0A45381E1E54}" srcOrd="0" destOrd="0" parTransId="{794D3C4E-796A-4E14-BD26-5654C9643B8C}" sibTransId="{A1CFBF38-0966-4643-B0AA-C2E062228A44}"/>
    <dgm:cxn modelId="{20B562F6-558F-4ADA-85E6-E83E359AB0EA}" type="presOf" srcId="{83A295CD-09B4-4C3D-AE4E-B6A83066B6B8}" destId="{59AB5D97-C440-4EAF-9D84-761714472231}" srcOrd="0" destOrd="0" presId="urn:microsoft.com/office/officeart/2005/8/layout/chevron2"/>
    <dgm:cxn modelId="{F19B36F7-02F8-4E55-916D-1BFC7A044CBD}" srcId="{05512811-CB59-41E7-945E-EEC6E4460F06}" destId="{9CB53150-3D6F-403E-B762-726C703A3060}" srcOrd="0" destOrd="0" parTransId="{3255FBD0-65A0-4747-ABED-9EC35E1C4C4F}" sibTransId="{90D6B2B9-F2CB-4806-A05C-F61B044B5609}"/>
    <dgm:cxn modelId="{31CFECFA-069F-4C21-82F6-AB90E7B10706}" type="presOf" srcId="{81FDFAC9-1782-407B-A28B-498ED783385A}" destId="{71C384D4-7F85-4BC3-A04A-7AF55FCC9617}" srcOrd="0" destOrd="0" presId="urn:microsoft.com/office/officeart/2005/8/layout/chevron2"/>
    <dgm:cxn modelId="{FCAD68FF-D9F9-4FA7-BEDC-FB764DC62EE6}" type="presOf" srcId="{4760C1CA-6F58-4ACD-B1AC-0A45381E1E54}" destId="{9AA63EF2-BA3E-4474-A51D-55CEF5FF26C5}" srcOrd="0" destOrd="0" presId="urn:microsoft.com/office/officeart/2005/8/layout/chevron2"/>
    <dgm:cxn modelId="{34D4C4B3-D6E2-453B-937B-EF88A1C46208}" type="presParOf" srcId="{9A032EC9-BDAB-45A1-88FF-8B8DC994CF83}" destId="{F1944D6A-91E2-4C94-BB66-688278D2E81B}" srcOrd="0" destOrd="0" presId="urn:microsoft.com/office/officeart/2005/8/layout/chevron2"/>
    <dgm:cxn modelId="{2006C5D0-ADFE-4856-96EC-652101795845}" type="presParOf" srcId="{F1944D6A-91E2-4C94-BB66-688278D2E81B}" destId="{BCFA4550-0845-47FF-83C7-47CD33E2C34E}" srcOrd="0" destOrd="0" presId="urn:microsoft.com/office/officeart/2005/8/layout/chevron2"/>
    <dgm:cxn modelId="{A1EF9333-1C32-4503-9E07-A9488922194E}" type="presParOf" srcId="{F1944D6A-91E2-4C94-BB66-688278D2E81B}" destId="{5AAA3962-85C6-4E6D-89A9-F92086620351}" srcOrd="1" destOrd="0" presId="urn:microsoft.com/office/officeart/2005/8/layout/chevron2"/>
    <dgm:cxn modelId="{7985BB4E-1FA7-4D0F-9086-4A1C952652DF}" type="presParOf" srcId="{9A032EC9-BDAB-45A1-88FF-8B8DC994CF83}" destId="{50D42B1D-1FB3-4297-881D-F47D2B109B3D}" srcOrd="1" destOrd="0" presId="urn:microsoft.com/office/officeart/2005/8/layout/chevron2"/>
    <dgm:cxn modelId="{2419F9C3-C401-4AA5-A7AF-BCDF5B3B4367}" type="presParOf" srcId="{9A032EC9-BDAB-45A1-88FF-8B8DC994CF83}" destId="{F31BFF4A-C0C5-498D-A178-54A401AE6D11}" srcOrd="2" destOrd="0" presId="urn:microsoft.com/office/officeart/2005/8/layout/chevron2"/>
    <dgm:cxn modelId="{4C4BEC28-F094-4281-A872-7F760A234203}" type="presParOf" srcId="{F31BFF4A-C0C5-498D-A178-54A401AE6D11}" destId="{71C384D4-7F85-4BC3-A04A-7AF55FCC9617}" srcOrd="0" destOrd="0" presId="urn:microsoft.com/office/officeart/2005/8/layout/chevron2"/>
    <dgm:cxn modelId="{698B0203-B18C-4570-A250-1896188E7210}" type="presParOf" srcId="{F31BFF4A-C0C5-498D-A178-54A401AE6D11}" destId="{9AA63EF2-BA3E-4474-A51D-55CEF5FF26C5}" srcOrd="1" destOrd="0" presId="urn:microsoft.com/office/officeart/2005/8/layout/chevron2"/>
    <dgm:cxn modelId="{0F2CC324-65E4-48B6-AC08-922EEBE4BEA8}" type="presParOf" srcId="{9A032EC9-BDAB-45A1-88FF-8B8DC994CF83}" destId="{ED903F6B-9815-49B7-93D3-7136242C1D1D}" srcOrd="3" destOrd="0" presId="urn:microsoft.com/office/officeart/2005/8/layout/chevron2"/>
    <dgm:cxn modelId="{EB7B7C0B-453C-450E-803B-A061EDB15FBB}" type="presParOf" srcId="{9A032EC9-BDAB-45A1-88FF-8B8DC994CF83}" destId="{ADBBB021-3B68-4E97-867C-3DC09E3F90F7}" srcOrd="4" destOrd="0" presId="urn:microsoft.com/office/officeart/2005/8/layout/chevron2"/>
    <dgm:cxn modelId="{6969DEB8-1D1E-4B00-A898-28D879CE71B4}" type="presParOf" srcId="{ADBBB021-3B68-4E97-867C-3DC09E3F90F7}" destId="{B55ED3DB-93CE-44C2-B338-C86EF0265C5F}" srcOrd="0" destOrd="0" presId="urn:microsoft.com/office/officeart/2005/8/layout/chevron2"/>
    <dgm:cxn modelId="{B302689D-77FC-4606-BE78-263A6D53F1FD}" type="presParOf" srcId="{ADBBB021-3B68-4E97-867C-3DC09E3F90F7}" destId="{1E629D9C-CB38-4553-95E2-F803E5074FAC}" srcOrd="1" destOrd="0" presId="urn:microsoft.com/office/officeart/2005/8/layout/chevron2"/>
    <dgm:cxn modelId="{7FE6499A-DB93-477C-9CB9-38A0B0413A76}" type="presParOf" srcId="{9A032EC9-BDAB-45A1-88FF-8B8DC994CF83}" destId="{35A5B4D7-5802-4C35-91E6-4A7C6921E025}" srcOrd="5" destOrd="0" presId="urn:microsoft.com/office/officeart/2005/8/layout/chevron2"/>
    <dgm:cxn modelId="{568E6EA7-F5D9-45FF-811F-BCEB5F2206E8}" type="presParOf" srcId="{9A032EC9-BDAB-45A1-88FF-8B8DC994CF83}" destId="{FDF48994-D1F8-4E9B-936B-5187D59B87A6}" srcOrd="6" destOrd="0" presId="urn:microsoft.com/office/officeart/2005/8/layout/chevron2"/>
    <dgm:cxn modelId="{184C85A1-7835-40E7-BD0B-50F52B4FA9D2}" type="presParOf" srcId="{FDF48994-D1F8-4E9B-936B-5187D59B87A6}" destId="{E428E8F2-61F5-4905-A57B-72C4F3E3CD38}" srcOrd="0" destOrd="0" presId="urn:microsoft.com/office/officeart/2005/8/layout/chevron2"/>
    <dgm:cxn modelId="{B6B8F2FC-270B-4E8E-88AE-1E7E64BB2818}" type="presParOf" srcId="{FDF48994-D1F8-4E9B-936B-5187D59B87A6}" destId="{4B19DFB8-680B-4483-A745-CAECDA9ABB4E}" srcOrd="1" destOrd="0" presId="urn:microsoft.com/office/officeart/2005/8/layout/chevron2"/>
    <dgm:cxn modelId="{BDDA363B-4561-49C8-B112-0FFD4DC11A6B}" type="presParOf" srcId="{9A032EC9-BDAB-45A1-88FF-8B8DC994CF83}" destId="{E3CC1C50-40E1-4D30-9400-B6E014236252}" srcOrd="7" destOrd="0" presId="urn:microsoft.com/office/officeart/2005/8/layout/chevron2"/>
    <dgm:cxn modelId="{AC616415-EAA3-4BC6-9580-7A15C6EBDE78}" type="presParOf" srcId="{9A032EC9-BDAB-45A1-88FF-8B8DC994CF83}" destId="{FE050497-C4C3-411C-A49F-555892A4F3B9}" srcOrd="8" destOrd="0" presId="urn:microsoft.com/office/officeart/2005/8/layout/chevron2"/>
    <dgm:cxn modelId="{4ACF85FD-3168-41C7-95E1-59BA6ABB7FB1}" type="presParOf" srcId="{FE050497-C4C3-411C-A49F-555892A4F3B9}" destId="{B2C7F523-73E2-4415-923C-E3F2AF270519}" srcOrd="0" destOrd="0" presId="urn:microsoft.com/office/officeart/2005/8/layout/chevron2"/>
    <dgm:cxn modelId="{1012D8B3-AAE3-4A92-A044-9122027AD193}" type="presParOf" srcId="{FE050497-C4C3-411C-A49F-555892A4F3B9}" destId="{D9DB4A7B-9B2E-4D8C-9061-A81737252B8D}" srcOrd="1" destOrd="0" presId="urn:microsoft.com/office/officeart/2005/8/layout/chevron2"/>
    <dgm:cxn modelId="{D810C951-5D58-4E6E-9B8E-A769E795FC3C}" type="presParOf" srcId="{9A032EC9-BDAB-45A1-88FF-8B8DC994CF83}" destId="{31AB18CE-4E52-46F5-BD6F-7FF69D7E8B13}" srcOrd="9" destOrd="0" presId="urn:microsoft.com/office/officeart/2005/8/layout/chevron2"/>
    <dgm:cxn modelId="{1E0D2FBD-4945-468B-BE96-EB96DADA78E2}" type="presParOf" srcId="{9A032EC9-BDAB-45A1-88FF-8B8DC994CF83}" destId="{C5090D0D-99F8-4CEF-A91A-025CAD2B7B13}" srcOrd="10" destOrd="0" presId="urn:microsoft.com/office/officeart/2005/8/layout/chevron2"/>
    <dgm:cxn modelId="{E3315F6F-21BC-4943-AA4F-C92785D23DF0}" type="presParOf" srcId="{C5090D0D-99F8-4CEF-A91A-025CAD2B7B13}" destId="{A99754A5-9E7B-4B8F-90E4-4D79F61E3529}" srcOrd="0" destOrd="0" presId="urn:microsoft.com/office/officeart/2005/8/layout/chevron2"/>
    <dgm:cxn modelId="{8F1E02F5-DD85-4557-8B42-7C5AC151B16F}" type="presParOf" srcId="{C5090D0D-99F8-4CEF-A91A-025CAD2B7B13}" destId="{90E96FE2-4A81-4EC7-A373-E8F1D4DDD577}" srcOrd="1" destOrd="0" presId="urn:microsoft.com/office/officeart/2005/8/layout/chevron2"/>
    <dgm:cxn modelId="{F4BA7B3B-5BB7-44E4-8302-D5DE997602D5}" type="presParOf" srcId="{9A032EC9-BDAB-45A1-88FF-8B8DC994CF83}" destId="{828ABD92-46D7-486A-A0B8-8434CD9F71B2}" srcOrd="11" destOrd="0" presId="urn:microsoft.com/office/officeart/2005/8/layout/chevron2"/>
    <dgm:cxn modelId="{11CD9DCE-AA56-4EAD-9320-E5AF44D58CDF}" type="presParOf" srcId="{9A032EC9-BDAB-45A1-88FF-8B8DC994CF83}" destId="{F46299BD-CCAD-4687-AE13-66DD20A5F178}" srcOrd="12" destOrd="0" presId="urn:microsoft.com/office/officeart/2005/8/layout/chevron2"/>
    <dgm:cxn modelId="{718B1B1E-E04D-464E-B560-AA3528C6484A}" type="presParOf" srcId="{F46299BD-CCAD-4687-AE13-66DD20A5F178}" destId="{2CDD0EB3-4059-44EA-89E0-D61706433CB8}" srcOrd="0" destOrd="0" presId="urn:microsoft.com/office/officeart/2005/8/layout/chevron2"/>
    <dgm:cxn modelId="{40366627-9207-433E-AE12-D97D5198D71A}" type="presParOf" srcId="{F46299BD-CCAD-4687-AE13-66DD20A5F178}" destId="{9249DAC3-44F9-466F-BFD1-4A61DF741FB9}" srcOrd="1" destOrd="0" presId="urn:microsoft.com/office/officeart/2005/8/layout/chevron2"/>
    <dgm:cxn modelId="{92869A8F-B1AB-4D89-B018-7F054FAC738B}" type="presParOf" srcId="{9A032EC9-BDAB-45A1-88FF-8B8DC994CF83}" destId="{DA7690FB-C00C-46B6-82F2-E537DE1B0727}" srcOrd="13" destOrd="0" presId="urn:microsoft.com/office/officeart/2005/8/layout/chevron2"/>
    <dgm:cxn modelId="{27CF3B09-C6B6-43FC-ACB3-F49AA8865CF1}" type="presParOf" srcId="{9A032EC9-BDAB-45A1-88FF-8B8DC994CF83}" destId="{4CD33A5B-6E24-48AF-84A1-581CA898EAD3}" srcOrd="14" destOrd="0" presId="urn:microsoft.com/office/officeart/2005/8/layout/chevron2"/>
    <dgm:cxn modelId="{CAD95EFC-9A4D-4F12-AA5E-01BD3D9B230A}" type="presParOf" srcId="{4CD33A5B-6E24-48AF-84A1-581CA898EAD3}" destId="{A12E5489-0BF4-475D-A2D3-55F6C0B1CE03}" srcOrd="0" destOrd="0" presId="urn:microsoft.com/office/officeart/2005/8/layout/chevron2"/>
    <dgm:cxn modelId="{3DA55524-8D21-45E9-ACA3-FBEDA1ADC2CE}" type="presParOf" srcId="{4CD33A5B-6E24-48AF-84A1-581CA898EAD3}" destId="{59AB5D97-C440-4EAF-9D84-7617144722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512811-CB59-41E7-945E-EEC6E4460F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CB53150-3D6F-403E-B762-726C703A3060}">
      <dgm:prSet phldrT="[Text]" custT="1"/>
      <dgm:spPr/>
      <dgm:t>
        <a:bodyPr/>
        <a:lstStyle/>
        <a:p>
          <a:r>
            <a:rPr lang="en-US" sz="1800" dirty="0">
              <a:latin typeface="+mn-lt"/>
            </a:rPr>
            <a:t>8</a:t>
          </a:r>
        </a:p>
      </dgm:t>
    </dgm:pt>
    <dgm:pt modelId="{3255FBD0-65A0-4747-ABED-9EC35E1C4C4F}" type="parTrans" cxnId="{F19B36F7-02F8-4E55-916D-1BFC7A044CBD}">
      <dgm:prSet/>
      <dgm:spPr/>
      <dgm:t>
        <a:bodyPr/>
        <a:lstStyle/>
        <a:p>
          <a:endParaRPr lang="en-US" sz="1800">
            <a:latin typeface="+mn-lt"/>
          </a:endParaRPr>
        </a:p>
      </dgm:t>
    </dgm:pt>
    <dgm:pt modelId="{90D6B2B9-F2CB-4806-A05C-F61B044B5609}" type="sibTrans" cxnId="{F19B36F7-02F8-4E55-916D-1BFC7A044CBD}">
      <dgm:prSet/>
      <dgm:spPr/>
      <dgm:t>
        <a:bodyPr/>
        <a:lstStyle/>
        <a:p>
          <a:endParaRPr lang="en-US" sz="1800">
            <a:latin typeface="+mn-lt"/>
          </a:endParaRPr>
        </a:p>
      </dgm:t>
    </dgm:pt>
    <dgm:pt modelId="{65277B1D-0237-470D-9EE4-03A7A73667FE}">
      <dgm:prSet phldrT="[Text]" custT="1"/>
      <dgm:spPr/>
      <dgm:t>
        <a:bodyPr/>
        <a:lstStyle/>
        <a:p>
          <a:r>
            <a:rPr lang="en-US" sz="3200" b="1" dirty="0">
              <a:latin typeface="Rockwell" panose="02060603020205020403" pitchFamily="18" charset="0"/>
            </a:rPr>
            <a:t>Lay on the table</a:t>
          </a:r>
        </a:p>
      </dgm:t>
    </dgm:pt>
    <dgm:pt modelId="{4BEF74EA-731A-4364-ADFF-263D9DEA5FE9}" type="parTrans" cxnId="{6C54448A-8796-4F71-8F8C-F320EA09852C}">
      <dgm:prSet/>
      <dgm:spPr/>
      <dgm:t>
        <a:bodyPr/>
        <a:lstStyle/>
        <a:p>
          <a:endParaRPr lang="en-US" sz="1800">
            <a:latin typeface="+mn-lt"/>
          </a:endParaRPr>
        </a:p>
      </dgm:t>
    </dgm:pt>
    <dgm:pt modelId="{2BE26F25-3444-4C15-98ED-CE38EC9B6078}" type="sibTrans" cxnId="{6C54448A-8796-4F71-8F8C-F320EA09852C}">
      <dgm:prSet/>
      <dgm:spPr/>
      <dgm:t>
        <a:bodyPr/>
        <a:lstStyle/>
        <a:p>
          <a:endParaRPr lang="en-US" sz="1800">
            <a:latin typeface="+mn-lt"/>
          </a:endParaRPr>
        </a:p>
      </dgm:t>
    </dgm:pt>
    <dgm:pt modelId="{81FDFAC9-1782-407B-A28B-498ED783385A}">
      <dgm:prSet phldrT="[Text]" custT="1"/>
      <dgm:spPr/>
      <dgm:t>
        <a:bodyPr/>
        <a:lstStyle/>
        <a:p>
          <a:r>
            <a:rPr lang="en-US" sz="1800" dirty="0">
              <a:latin typeface="+mn-lt"/>
            </a:rPr>
            <a:t>7</a:t>
          </a:r>
        </a:p>
      </dgm:t>
    </dgm:pt>
    <dgm:pt modelId="{CD697C0B-E899-4E49-B36E-406940F0E537}" type="parTrans" cxnId="{48212073-0979-4B30-9095-998B793E3664}">
      <dgm:prSet/>
      <dgm:spPr/>
      <dgm:t>
        <a:bodyPr/>
        <a:lstStyle/>
        <a:p>
          <a:endParaRPr lang="en-US" sz="1800">
            <a:latin typeface="+mn-lt"/>
          </a:endParaRPr>
        </a:p>
      </dgm:t>
    </dgm:pt>
    <dgm:pt modelId="{F1A19E46-6B87-4C7C-86CF-94BE3408B566}" type="sibTrans" cxnId="{48212073-0979-4B30-9095-998B793E3664}">
      <dgm:prSet/>
      <dgm:spPr/>
      <dgm:t>
        <a:bodyPr/>
        <a:lstStyle/>
        <a:p>
          <a:endParaRPr lang="en-US" sz="1800">
            <a:latin typeface="+mn-lt"/>
          </a:endParaRPr>
        </a:p>
      </dgm:t>
    </dgm:pt>
    <dgm:pt modelId="{67FF0D21-1D1B-4E21-BE94-2BC69B500753}">
      <dgm:prSet phldrT="[Text]" custT="1"/>
      <dgm:spPr/>
      <dgm:t>
        <a:bodyPr/>
        <a:lstStyle/>
        <a:p>
          <a:r>
            <a:rPr lang="en-US" sz="1800" dirty="0">
              <a:latin typeface="+mn-lt"/>
            </a:rPr>
            <a:t>6</a:t>
          </a:r>
        </a:p>
      </dgm:t>
    </dgm:pt>
    <dgm:pt modelId="{A5356EC3-E37C-4AA8-95F0-327AD5A46A5B}" type="parTrans" cxnId="{4BBB9F90-04FA-4002-8C6B-B1BE0F24EF8C}">
      <dgm:prSet/>
      <dgm:spPr/>
      <dgm:t>
        <a:bodyPr/>
        <a:lstStyle/>
        <a:p>
          <a:endParaRPr lang="en-US" sz="1800">
            <a:latin typeface="+mn-lt"/>
          </a:endParaRPr>
        </a:p>
      </dgm:t>
    </dgm:pt>
    <dgm:pt modelId="{A8C7A6DB-037A-4D16-AF4A-EFA004EBCC76}" type="sibTrans" cxnId="{4BBB9F90-04FA-4002-8C6B-B1BE0F24EF8C}">
      <dgm:prSet/>
      <dgm:spPr/>
      <dgm:t>
        <a:bodyPr/>
        <a:lstStyle/>
        <a:p>
          <a:endParaRPr lang="en-US" sz="1800">
            <a:latin typeface="+mn-lt"/>
          </a:endParaRPr>
        </a:p>
      </dgm:t>
    </dgm:pt>
    <dgm:pt modelId="{E55CF083-4F63-4FEE-B62A-DCD14221DD7F}">
      <dgm:prSet phldrT="[Text]" custT="1"/>
      <dgm:spPr/>
      <dgm:t>
        <a:bodyPr/>
        <a:lstStyle/>
        <a:p>
          <a:r>
            <a:rPr lang="en-US" sz="1800" dirty="0">
              <a:latin typeface="Rockwell" panose="02060603020205020403" pitchFamily="18" charset="0"/>
            </a:rPr>
            <a:t>Limit or Extend the Limits of Debate</a:t>
          </a:r>
        </a:p>
      </dgm:t>
    </dgm:pt>
    <dgm:pt modelId="{E6210675-F32D-45BA-9A4B-4DF311C17B7C}" type="parTrans" cxnId="{A5C7294F-BD67-4C8B-B638-5C0DAF989FAF}">
      <dgm:prSet/>
      <dgm:spPr/>
      <dgm:t>
        <a:bodyPr/>
        <a:lstStyle/>
        <a:p>
          <a:endParaRPr lang="en-US" sz="1800">
            <a:latin typeface="+mn-lt"/>
          </a:endParaRPr>
        </a:p>
      </dgm:t>
    </dgm:pt>
    <dgm:pt modelId="{564B2F1D-D7FF-41FC-892D-A180F0B62B3D}" type="sibTrans" cxnId="{A5C7294F-BD67-4C8B-B638-5C0DAF989FAF}">
      <dgm:prSet/>
      <dgm:spPr/>
      <dgm:t>
        <a:bodyPr/>
        <a:lstStyle/>
        <a:p>
          <a:endParaRPr lang="en-US" sz="1800">
            <a:latin typeface="+mn-lt"/>
          </a:endParaRPr>
        </a:p>
      </dgm:t>
    </dgm:pt>
    <dgm:pt modelId="{F33ADC4A-266F-45B2-B436-50FDA47CA668}">
      <dgm:prSet custT="1"/>
      <dgm:spPr/>
      <dgm:t>
        <a:bodyPr/>
        <a:lstStyle/>
        <a:p>
          <a:r>
            <a:rPr lang="en-US" sz="1800" dirty="0">
              <a:latin typeface="+mn-lt"/>
            </a:rPr>
            <a:t>5</a:t>
          </a:r>
        </a:p>
      </dgm:t>
    </dgm:pt>
    <dgm:pt modelId="{A6D2E411-47B4-41BD-AD1D-34F7762A4D69}" type="parTrans" cxnId="{FD05E44E-1EF0-49D7-AA0F-D9B1CDD21729}">
      <dgm:prSet/>
      <dgm:spPr/>
      <dgm:t>
        <a:bodyPr/>
        <a:lstStyle/>
        <a:p>
          <a:endParaRPr lang="en-US" sz="1800">
            <a:latin typeface="+mn-lt"/>
          </a:endParaRPr>
        </a:p>
      </dgm:t>
    </dgm:pt>
    <dgm:pt modelId="{2C2FB845-6981-4D7C-AF1B-FAE69E81C560}" type="sibTrans" cxnId="{FD05E44E-1EF0-49D7-AA0F-D9B1CDD21729}">
      <dgm:prSet/>
      <dgm:spPr/>
      <dgm:t>
        <a:bodyPr/>
        <a:lstStyle/>
        <a:p>
          <a:endParaRPr lang="en-US" sz="1800">
            <a:latin typeface="+mn-lt"/>
          </a:endParaRPr>
        </a:p>
      </dgm:t>
    </dgm:pt>
    <dgm:pt modelId="{5566C8BA-F2A7-412D-882F-5D91522805BF}">
      <dgm:prSet custT="1"/>
      <dgm:spPr/>
      <dgm:t>
        <a:bodyPr/>
        <a:lstStyle/>
        <a:p>
          <a:r>
            <a:rPr lang="en-US" sz="1800" dirty="0">
              <a:latin typeface="+mn-lt"/>
            </a:rPr>
            <a:t>4</a:t>
          </a:r>
        </a:p>
      </dgm:t>
    </dgm:pt>
    <dgm:pt modelId="{1C06C84D-6CE2-495E-A3D5-5104F3380E22}" type="parTrans" cxnId="{7EC6FA86-3C18-40FC-A9E6-19186F5A6DEC}">
      <dgm:prSet/>
      <dgm:spPr/>
      <dgm:t>
        <a:bodyPr/>
        <a:lstStyle/>
        <a:p>
          <a:endParaRPr lang="en-US" sz="1800">
            <a:latin typeface="+mn-lt"/>
          </a:endParaRPr>
        </a:p>
      </dgm:t>
    </dgm:pt>
    <dgm:pt modelId="{F7745583-598E-4F30-8FE6-4C4829921008}" type="sibTrans" cxnId="{7EC6FA86-3C18-40FC-A9E6-19186F5A6DEC}">
      <dgm:prSet/>
      <dgm:spPr/>
      <dgm:t>
        <a:bodyPr/>
        <a:lstStyle/>
        <a:p>
          <a:endParaRPr lang="en-US" sz="1800">
            <a:latin typeface="+mn-lt"/>
          </a:endParaRPr>
        </a:p>
      </dgm:t>
    </dgm:pt>
    <dgm:pt modelId="{8B0122BF-DC06-44CA-843C-442829212217}">
      <dgm:prSet custT="1"/>
      <dgm:spPr/>
      <dgm:t>
        <a:bodyPr/>
        <a:lstStyle/>
        <a:p>
          <a:r>
            <a:rPr lang="en-US" sz="1800" dirty="0">
              <a:latin typeface="+mn-lt"/>
            </a:rPr>
            <a:t>3</a:t>
          </a:r>
        </a:p>
      </dgm:t>
    </dgm:pt>
    <dgm:pt modelId="{6249D6F0-475A-493F-927E-B42B5726B6D5}" type="parTrans" cxnId="{69281104-ECA8-4502-8747-F5DEB38594DD}">
      <dgm:prSet/>
      <dgm:spPr/>
      <dgm:t>
        <a:bodyPr/>
        <a:lstStyle/>
        <a:p>
          <a:endParaRPr lang="en-US" sz="1800">
            <a:latin typeface="+mn-lt"/>
          </a:endParaRPr>
        </a:p>
      </dgm:t>
    </dgm:pt>
    <dgm:pt modelId="{AB7DDDAB-52E0-48DB-986F-04ECAEC27D82}" type="sibTrans" cxnId="{69281104-ECA8-4502-8747-F5DEB38594DD}">
      <dgm:prSet/>
      <dgm:spPr/>
      <dgm:t>
        <a:bodyPr/>
        <a:lstStyle/>
        <a:p>
          <a:endParaRPr lang="en-US" sz="1800">
            <a:latin typeface="+mn-lt"/>
          </a:endParaRPr>
        </a:p>
      </dgm:t>
    </dgm:pt>
    <dgm:pt modelId="{89E1E617-D509-4D86-8492-5F7B0B24BE32}">
      <dgm:prSet custT="1"/>
      <dgm:spPr/>
      <dgm:t>
        <a:bodyPr/>
        <a:lstStyle/>
        <a:p>
          <a:r>
            <a:rPr lang="en-US" sz="1800" dirty="0">
              <a:latin typeface="+mn-lt"/>
            </a:rPr>
            <a:t>2</a:t>
          </a:r>
        </a:p>
      </dgm:t>
    </dgm:pt>
    <dgm:pt modelId="{1E9459F5-B4A3-40D8-92C2-0039325792EC}" type="parTrans" cxnId="{33D1956E-25AA-481A-BF3C-87899DDEAB92}">
      <dgm:prSet/>
      <dgm:spPr/>
      <dgm:t>
        <a:bodyPr/>
        <a:lstStyle/>
        <a:p>
          <a:endParaRPr lang="en-US" sz="1800">
            <a:latin typeface="+mn-lt"/>
          </a:endParaRPr>
        </a:p>
      </dgm:t>
    </dgm:pt>
    <dgm:pt modelId="{1996FB9D-8414-4783-9372-3CE8590ED77B}" type="sibTrans" cxnId="{33D1956E-25AA-481A-BF3C-87899DDEAB92}">
      <dgm:prSet/>
      <dgm:spPr/>
      <dgm:t>
        <a:bodyPr/>
        <a:lstStyle/>
        <a:p>
          <a:endParaRPr lang="en-US" sz="1800">
            <a:latin typeface="+mn-lt"/>
          </a:endParaRPr>
        </a:p>
      </dgm:t>
    </dgm:pt>
    <dgm:pt modelId="{67D75C1A-4AA8-4FB1-A8E2-A430362D45AA}">
      <dgm:prSet custT="1"/>
      <dgm:spPr/>
      <dgm:t>
        <a:bodyPr/>
        <a:lstStyle/>
        <a:p>
          <a:r>
            <a:rPr lang="en-US" sz="1800" dirty="0">
              <a:latin typeface="+mn-lt"/>
            </a:rPr>
            <a:t>1</a:t>
          </a:r>
        </a:p>
      </dgm:t>
    </dgm:pt>
    <dgm:pt modelId="{086E32DD-B00E-48E6-AE4D-473EB4502910}" type="parTrans" cxnId="{2BC0802D-49C1-4280-9C4D-4BDA3F253C88}">
      <dgm:prSet/>
      <dgm:spPr/>
      <dgm:t>
        <a:bodyPr/>
        <a:lstStyle/>
        <a:p>
          <a:endParaRPr lang="en-US" sz="1800">
            <a:latin typeface="+mn-lt"/>
          </a:endParaRPr>
        </a:p>
      </dgm:t>
    </dgm:pt>
    <dgm:pt modelId="{D4FB69EE-537F-4A01-B44F-8E928DDF5C0C}" type="sibTrans" cxnId="{2BC0802D-49C1-4280-9C4D-4BDA3F253C88}">
      <dgm:prSet/>
      <dgm:spPr/>
      <dgm:t>
        <a:bodyPr/>
        <a:lstStyle/>
        <a:p>
          <a:endParaRPr lang="en-US" sz="1800">
            <a:latin typeface="+mn-lt"/>
          </a:endParaRPr>
        </a:p>
      </dgm:t>
    </dgm:pt>
    <dgm:pt modelId="{83A295CD-09B4-4C3D-AE4E-B6A83066B6B8}">
      <dgm:prSet custT="1"/>
      <dgm:spPr/>
      <dgm:t>
        <a:bodyPr/>
        <a:lstStyle/>
        <a:p>
          <a:r>
            <a:rPr lang="en-US" sz="1800" dirty="0">
              <a:latin typeface="Rockwell" panose="02060603020205020403" pitchFamily="18" charset="0"/>
            </a:rPr>
            <a:t>Main Motion</a:t>
          </a:r>
        </a:p>
      </dgm:t>
    </dgm:pt>
    <dgm:pt modelId="{6B700DF4-34F5-4E1F-940D-42891484B6A1}" type="parTrans" cxnId="{DE3AB92A-93CC-474A-8588-119A157C8B2A}">
      <dgm:prSet/>
      <dgm:spPr/>
      <dgm:t>
        <a:bodyPr/>
        <a:lstStyle/>
        <a:p>
          <a:endParaRPr lang="en-US" sz="1800">
            <a:latin typeface="+mn-lt"/>
          </a:endParaRPr>
        </a:p>
      </dgm:t>
    </dgm:pt>
    <dgm:pt modelId="{1649D14D-6CC9-48BA-A3E2-C7B6C3A28389}" type="sibTrans" cxnId="{DE3AB92A-93CC-474A-8588-119A157C8B2A}">
      <dgm:prSet/>
      <dgm:spPr/>
      <dgm:t>
        <a:bodyPr/>
        <a:lstStyle/>
        <a:p>
          <a:endParaRPr lang="en-US" sz="1800">
            <a:latin typeface="+mn-lt"/>
          </a:endParaRPr>
        </a:p>
      </dgm:t>
    </dgm:pt>
    <dgm:pt modelId="{C87CBBB1-5673-4FC0-A18D-DF0BDA3917F1}">
      <dgm:prSet custT="1"/>
      <dgm:spPr/>
      <dgm:t>
        <a:bodyPr/>
        <a:lstStyle/>
        <a:p>
          <a:r>
            <a:rPr lang="en-US" sz="1800" dirty="0">
              <a:latin typeface="Rockwell" panose="02060603020205020403" pitchFamily="18" charset="0"/>
            </a:rPr>
            <a:t>Postpone Indefinitely</a:t>
          </a:r>
        </a:p>
      </dgm:t>
    </dgm:pt>
    <dgm:pt modelId="{6343A7B0-CACB-4301-9157-25D315171DF5}" type="parTrans" cxnId="{1548E1DB-644E-458E-B443-B677A0B76E74}">
      <dgm:prSet/>
      <dgm:spPr/>
      <dgm:t>
        <a:bodyPr/>
        <a:lstStyle/>
        <a:p>
          <a:endParaRPr lang="en-US"/>
        </a:p>
      </dgm:t>
    </dgm:pt>
    <dgm:pt modelId="{83EFB415-EBFE-47BB-B6EC-417B4608B69A}" type="sibTrans" cxnId="{1548E1DB-644E-458E-B443-B677A0B76E74}">
      <dgm:prSet/>
      <dgm:spPr/>
      <dgm:t>
        <a:bodyPr/>
        <a:lstStyle/>
        <a:p>
          <a:endParaRPr lang="en-US"/>
        </a:p>
      </dgm:t>
    </dgm:pt>
    <dgm:pt modelId="{4760C1CA-6F58-4ACD-B1AC-0A45381E1E54}">
      <dgm:prSet custT="1"/>
      <dgm:spPr/>
      <dgm:t>
        <a:bodyPr/>
        <a:lstStyle/>
        <a:p>
          <a:r>
            <a:rPr lang="en-US" sz="1800" dirty="0">
              <a:latin typeface="Rockwell" panose="02060603020205020403" pitchFamily="18" charset="0"/>
            </a:rPr>
            <a:t>Previous Question</a:t>
          </a:r>
        </a:p>
      </dgm:t>
    </dgm:pt>
    <dgm:pt modelId="{794D3C4E-796A-4E14-BD26-5654C9643B8C}" type="parTrans" cxnId="{A90040F6-90A9-47BC-9FB8-33DB24F3F90E}">
      <dgm:prSet/>
      <dgm:spPr/>
      <dgm:t>
        <a:bodyPr/>
        <a:lstStyle/>
        <a:p>
          <a:endParaRPr lang="en-US"/>
        </a:p>
      </dgm:t>
    </dgm:pt>
    <dgm:pt modelId="{A1CFBF38-0966-4643-B0AA-C2E062228A44}" type="sibTrans" cxnId="{A90040F6-90A9-47BC-9FB8-33DB24F3F90E}">
      <dgm:prSet/>
      <dgm:spPr/>
      <dgm:t>
        <a:bodyPr/>
        <a:lstStyle/>
        <a:p>
          <a:endParaRPr lang="en-US"/>
        </a:p>
      </dgm:t>
    </dgm:pt>
    <dgm:pt modelId="{82153875-882A-4EFF-9A0F-530523271A37}">
      <dgm:prSet custT="1"/>
      <dgm:spPr/>
      <dgm:t>
        <a:bodyPr/>
        <a:lstStyle/>
        <a:p>
          <a:r>
            <a:rPr lang="en-US" sz="1800" dirty="0">
              <a:latin typeface="Rockwell" panose="02060603020205020403" pitchFamily="18" charset="0"/>
            </a:rPr>
            <a:t>Postpone to a Certain Time (or Definitely)</a:t>
          </a:r>
        </a:p>
      </dgm:t>
    </dgm:pt>
    <dgm:pt modelId="{796D88AF-3DCD-4669-8208-D72D2CCB4120}" type="parTrans" cxnId="{6C2C1CD7-31C9-4AEB-AD8F-E4DA3CB33621}">
      <dgm:prSet/>
      <dgm:spPr/>
      <dgm:t>
        <a:bodyPr/>
        <a:lstStyle/>
        <a:p>
          <a:endParaRPr lang="en-US"/>
        </a:p>
      </dgm:t>
    </dgm:pt>
    <dgm:pt modelId="{11905E56-7069-4D42-A757-6AB528E0EEEE}" type="sibTrans" cxnId="{6C2C1CD7-31C9-4AEB-AD8F-E4DA3CB33621}">
      <dgm:prSet/>
      <dgm:spPr/>
      <dgm:t>
        <a:bodyPr/>
        <a:lstStyle/>
        <a:p>
          <a:endParaRPr lang="en-US"/>
        </a:p>
      </dgm:t>
    </dgm:pt>
    <dgm:pt modelId="{2107E3BF-4C9F-498F-BF27-686DD9624893}">
      <dgm:prSet custT="1"/>
      <dgm:spPr/>
      <dgm:t>
        <a:bodyPr/>
        <a:lstStyle/>
        <a:p>
          <a:r>
            <a:rPr lang="en-US" sz="1800" dirty="0">
              <a:latin typeface="Rockwell" panose="02060603020205020403" pitchFamily="18" charset="0"/>
            </a:rPr>
            <a:t>Amend</a:t>
          </a:r>
        </a:p>
      </dgm:t>
    </dgm:pt>
    <dgm:pt modelId="{F7E0CDE5-F97E-4680-A4FD-8E35D3C81037}" type="parTrans" cxnId="{8F29B8D3-294E-4797-A9CB-98C193A46684}">
      <dgm:prSet/>
      <dgm:spPr/>
      <dgm:t>
        <a:bodyPr/>
        <a:lstStyle/>
        <a:p>
          <a:endParaRPr lang="en-US"/>
        </a:p>
      </dgm:t>
    </dgm:pt>
    <dgm:pt modelId="{C9A54CFC-9F29-4229-AC9E-C6FF0860AA44}" type="sibTrans" cxnId="{8F29B8D3-294E-4797-A9CB-98C193A46684}">
      <dgm:prSet/>
      <dgm:spPr/>
      <dgm:t>
        <a:bodyPr/>
        <a:lstStyle/>
        <a:p>
          <a:endParaRPr lang="en-US"/>
        </a:p>
      </dgm:t>
    </dgm:pt>
    <dgm:pt modelId="{BCA07559-4490-4FBA-B142-E04919A3F29D}">
      <dgm:prSet custT="1"/>
      <dgm:spPr/>
      <dgm:t>
        <a:bodyPr/>
        <a:lstStyle/>
        <a:p>
          <a:r>
            <a:rPr lang="en-US" sz="1800" dirty="0">
              <a:latin typeface="Rockwell" panose="02060603020205020403" pitchFamily="18" charset="0"/>
            </a:rPr>
            <a:t>Commit or Refer</a:t>
          </a:r>
        </a:p>
      </dgm:t>
    </dgm:pt>
    <dgm:pt modelId="{936F26AC-3DFA-4092-AE4A-34ED4B9EA3A5}" type="parTrans" cxnId="{46ED50E5-8D0A-4036-8E64-C5163A8FB372}">
      <dgm:prSet/>
      <dgm:spPr/>
      <dgm:t>
        <a:bodyPr/>
        <a:lstStyle/>
        <a:p>
          <a:endParaRPr lang="en-US"/>
        </a:p>
      </dgm:t>
    </dgm:pt>
    <dgm:pt modelId="{BEBA0421-9F73-4ED2-8009-8F46B4531D18}" type="sibTrans" cxnId="{46ED50E5-8D0A-4036-8E64-C5163A8FB372}">
      <dgm:prSet/>
      <dgm:spPr/>
      <dgm:t>
        <a:bodyPr/>
        <a:lstStyle/>
        <a:p>
          <a:endParaRPr lang="en-US"/>
        </a:p>
      </dgm:t>
    </dgm:pt>
    <dgm:pt modelId="{9A032EC9-BDAB-45A1-88FF-8B8DC994CF83}" type="pres">
      <dgm:prSet presAssocID="{05512811-CB59-41E7-945E-EEC6E4460F06}" presName="linearFlow" presStyleCnt="0">
        <dgm:presLayoutVars>
          <dgm:dir/>
          <dgm:animLvl val="lvl"/>
          <dgm:resizeHandles val="exact"/>
        </dgm:presLayoutVars>
      </dgm:prSet>
      <dgm:spPr/>
    </dgm:pt>
    <dgm:pt modelId="{F1944D6A-91E2-4C94-BB66-688278D2E81B}" type="pres">
      <dgm:prSet presAssocID="{9CB53150-3D6F-403E-B762-726C703A3060}" presName="composite" presStyleCnt="0"/>
      <dgm:spPr/>
    </dgm:pt>
    <dgm:pt modelId="{BCFA4550-0845-47FF-83C7-47CD33E2C34E}" type="pres">
      <dgm:prSet presAssocID="{9CB53150-3D6F-403E-B762-726C703A3060}" presName="parentText" presStyleLbl="alignNode1" presStyleIdx="0" presStyleCnt="8">
        <dgm:presLayoutVars>
          <dgm:chMax val="1"/>
          <dgm:bulletEnabled val="1"/>
        </dgm:presLayoutVars>
      </dgm:prSet>
      <dgm:spPr/>
    </dgm:pt>
    <dgm:pt modelId="{5AAA3962-85C6-4E6D-89A9-F92086620351}" type="pres">
      <dgm:prSet presAssocID="{9CB53150-3D6F-403E-B762-726C703A3060}" presName="descendantText" presStyleLbl="alignAcc1" presStyleIdx="0" presStyleCnt="8">
        <dgm:presLayoutVars>
          <dgm:bulletEnabled val="1"/>
        </dgm:presLayoutVars>
      </dgm:prSet>
      <dgm:spPr/>
    </dgm:pt>
    <dgm:pt modelId="{50D42B1D-1FB3-4297-881D-F47D2B109B3D}" type="pres">
      <dgm:prSet presAssocID="{90D6B2B9-F2CB-4806-A05C-F61B044B5609}" presName="sp" presStyleCnt="0"/>
      <dgm:spPr/>
    </dgm:pt>
    <dgm:pt modelId="{F31BFF4A-C0C5-498D-A178-54A401AE6D11}" type="pres">
      <dgm:prSet presAssocID="{81FDFAC9-1782-407B-A28B-498ED783385A}" presName="composite" presStyleCnt="0"/>
      <dgm:spPr/>
    </dgm:pt>
    <dgm:pt modelId="{71C384D4-7F85-4BC3-A04A-7AF55FCC9617}" type="pres">
      <dgm:prSet presAssocID="{81FDFAC9-1782-407B-A28B-498ED783385A}" presName="parentText" presStyleLbl="alignNode1" presStyleIdx="1" presStyleCnt="8">
        <dgm:presLayoutVars>
          <dgm:chMax val="1"/>
          <dgm:bulletEnabled val="1"/>
        </dgm:presLayoutVars>
      </dgm:prSet>
      <dgm:spPr/>
    </dgm:pt>
    <dgm:pt modelId="{9AA63EF2-BA3E-4474-A51D-55CEF5FF26C5}" type="pres">
      <dgm:prSet presAssocID="{81FDFAC9-1782-407B-A28B-498ED783385A}" presName="descendantText" presStyleLbl="alignAcc1" presStyleIdx="1" presStyleCnt="8">
        <dgm:presLayoutVars>
          <dgm:bulletEnabled val="1"/>
        </dgm:presLayoutVars>
      </dgm:prSet>
      <dgm:spPr/>
    </dgm:pt>
    <dgm:pt modelId="{ED903F6B-9815-49B7-93D3-7136242C1D1D}" type="pres">
      <dgm:prSet presAssocID="{F1A19E46-6B87-4C7C-86CF-94BE3408B566}" presName="sp" presStyleCnt="0"/>
      <dgm:spPr/>
    </dgm:pt>
    <dgm:pt modelId="{ADBBB021-3B68-4E97-867C-3DC09E3F90F7}" type="pres">
      <dgm:prSet presAssocID="{67FF0D21-1D1B-4E21-BE94-2BC69B500753}" presName="composite" presStyleCnt="0"/>
      <dgm:spPr/>
    </dgm:pt>
    <dgm:pt modelId="{B55ED3DB-93CE-44C2-B338-C86EF0265C5F}" type="pres">
      <dgm:prSet presAssocID="{67FF0D21-1D1B-4E21-BE94-2BC69B500753}" presName="parentText" presStyleLbl="alignNode1" presStyleIdx="2" presStyleCnt="8">
        <dgm:presLayoutVars>
          <dgm:chMax val="1"/>
          <dgm:bulletEnabled val="1"/>
        </dgm:presLayoutVars>
      </dgm:prSet>
      <dgm:spPr/>
    </dgm:pt>
    <dgm:pt modelId="{1E629D9C-CB38-4553-95E2-F803E5074FAC}" type="pres">
      <dgm:prSet presAssocID="{67FF0D21-1D1B-4E21-BE94-2BC69B500753}" presName="descendantText" presStyleLbl="alignAcc1" presStyleIdx="2" presStyleCnt="8" custScaleX="100014" custLinFactNeighborX="0">
        <dgm:presLayoutVars>
          <dgm:bulletEnabled val="1"/>
        </dgm:presLayoutVars>
      </dgm:prSet>
      <dgm:spPr/>
    </dgm:pt>
    <dgm:pt modelId="{35A5B4D7-5802-4C35-91E6-4A7C6921E025}" type="pres">
      <dgm:prSet presAssocID="{A8C7A6DB-037A-4D16-AF4A-EFA004EBCC76}" presName="sp" presStyleCnt="0"/>
      <dgm:spPr/>
    </dgm:pt>
    <dgm:pt modelId="{FDF48994-D1F8-4E9B-936B-5187D59B87A6}" type="pres">
      <dgm:prSet presAssocID="{F33ADC4A-266F-45B2-B436-50FDA47CA668}" presName="composite" presStyleCnt="0"/>
      <dgm:spPr/>
    </dgm:pt>
    <dgm:pt modelId="{E428E8F2-61F5-4905-A57B-72C4F3E3CD38}" type="pres">
      <dgm:prSet presAssocID="{F33ADC4A-266F-45B2-B436-50FDA47CA668}" presName="parentText" presStyleLbl="alignNode1" presStyleIdx="3" presStyleCnt="8">
        <dgm:presLayoutVars>
          <dgm:chMax val="1"/>
          <dgm:bulletEnabled val="1"/>
        </dgm:presLayoutVars>
      </dgm:prSet>
      <dgm:spPr/>
    </dgm:pt>
    <dgm:pt modelId="{4B19DFB8-680B-4483-A745-CAECDA9ABB4E}" type="pres">
      <dgm:prSet presAssocID="{F33ADC4A-266F-45B2-B436-50FDA47CA668}" presName="descendantText" presStyleLbl="alignAcc1" presStyleIdx="3" presStyleCnt="8" custLinFactNeighborX="-989">
        <dgm:presLayoutVars>
          <dgm:bulletEnabled val="1"/>
        </dgm:presLayoutVars>
      </dgm:prSet>
      <dgm:spPr/>
    </dgm:pt>
    <dgm:pt modelId="{E3CC1C50-40E1-4D30-9400-B6E014236252}" type="pres">
      <dgm:prSet presAssocID="{2C2FB845-6981-4D7C-AF1B-FAE69E81C560}" presName="sp" presStyleCnt="0"/>
      <dgm:spPr/>
    </dgm:pt>
    <dgm:pt modelId="{FE050497-C4C3-411C-A49F-555892A4F3B9}" type="pres">
      <dgm:prSet presAssocID="{5566C8BA-F2A7-412D-882F-5D91522805BF}" presName="composite" presStyleCnt="0"/>
      <dgm:spPr/>
    </dgm:pt>
    <dgm:pt modelId="{B2C7F523-73E2-4415-923C-E3F2AF270519}" type="pres">
      <dgm:prSet presAssocID="{5566C8BA-F2A7-412D-882F-5D91522805BF}" presName="parentText" presStyleLbl="alignNode1" presStyleIdx="4" presStyleCnt="8" custLinFactNeighborY="0">
        <dgm:presLayoutVars>
          <dgm:chMax val="1"/>
          <dgm:bulletEnabled val="1"/>
        </dgm:presLayoutVars>
      </dgm:prSet>
      <dgm:spPr/>
    </dgm:pt>
    <dgm:pt modelId="{D9DB4A7B-9B2E-4D8C-9061-A81737252B8D}" type="pres">
      <dgm:prSet presAssocID="{5566C8BA-F2A7-412D-882F-5D91522805BF}" presName="descendantText" presStyleLbl="alignAcc1" presStyleIdx="4" presStyleCnt="8">
        <dgm:presLayoutVars>
          <dgm:bulletEnabled val="1"/>
        </dgm:presLayoutVars>
      </dgm:prSet>
      <dgm:spPr/>
    </dgm:pt>
    <dgm:pt modelId="{31AB18CE-4E52-46F5-BD6F-7FF69D7E8B13}" type="pres">
      <dgm:prSet presAssocID="{F7745583-598E-4F30-8FE6-4C4829921008}" presName="sp" presStyleCnt="0"/>
      <dgm:spPr/>
    </dgm:pt>
    <dgm:pt modelId="{C5090D0D-99F8-4CEF-A91A-025CAD2B7B13}" type="pres">
      <dgm:prSet presAssocID="{8B0122BF-DC06-44CA-843C-442829212217}" presName="composite" presStyleCnt="0"/>
      <dgm:spPr/>
    </dgm:pt>
    <dgm:pt modelId="{A99754A5-9E7B-4B8F-90E4-4D79F61E3529}" type="pres">
      <dgm:prSet presAssocID="{8B0122BF-DC06-44CA-843C-442829212217}" presName="parentText" presStyleLbl="alignNode1" presStyleIdx="5" presStyleCnt="8" custLinFactNeighborY="0">
        <dgm:presLayoutVars>
          <dgm:chMax val="1"/>
          <dgm:bulletEnabled val="1"/>
        </dgm:presLayoutVars>
      </dgm:prSet>
      <dgm:spPr/>
    </dgm:pt>
    <dgm:pt modelId="{90E96FE2-4A81-4EC7-A373-E8F1D4DDD577}" type="pres">
      <dgm:prSet presAssocID="{8B0122BF-DC06-44CA-843C-442829212217}" presName="descendantText" presStyleLbl="alignAcc1" presStyleIdx="5" presStyleCnt="8" custLinFactNeighborX="-141">
        <dgm:presLayoutVars>
          <dgm:bulletEnabled val="1"/>
        </dgm:presLayoutVars>
      </dgm:prSet>
      <dgm:spPr/>
    </dgm:pt>
    <dgm:pt modelId="{828ABD92-46D7-486A-A0B8-8434CD9F71B2}" type="pres">
      <dgm:prSet presAssocID="{AB7DDDAB-52E0-48DB-986F-04ECAEC27D82}" presName="sp" presStyleCnt="0"/>
      <dgm:spPr/>
    </dgm:pt>
    <dgm:pt modelId="{F46299BD-CCAD-4687-AE13-66DD20A5F178}" type="pres">
      <dgm:prSet presAssocID="{89E1E617-D509-4D86-8492-5F7B0B24BE32}" presName="composite" presStyleCnt="0"/>
      <dgm:spPr/>
    </dgm:pt>
    <dgm:pt modelId="{2CDD0EB3-4059-44EA-89E0-D61706433CB8}" type="pres">
      <dgm:prSet presAssocID="{89E1E617-D509-4D86-8492-5F7B0B24BE32}" presName="parentText" presStyleLbl="alignNode1" presStyleIdx="6" presStyleCnt="8">
        <dgm:presLayoutVars>
          <dgm:chMax val="1"/>
          <dgm:bulletEnabled val="1"/>
        </dgm:presLayoutVars>
      </dgm:prSet>
      <dgm:spPr/>
    </dgm:pt>
    <dgm:pt modelId="{9249DAC3-44F9-466F-BFD1-4A61DF741FB9}" type="pres">
      <dgm:prSet presAssocID="{89E1E617-D509-4D86-8492-5F7B0B24BE32}" presName="descendantText" presStyleLbl="alignAcc1" presStyleIdx="6" presStyleCnt="8" custLinFactNeighborX="-424">
        <dgm:presLayoutVars>
          <dgm:bulletEnabled val="1"/>
        </dgm:presLayoutVars>
      </dgm:prSet>
      <dgm:spPr/>
    </dgm:pt>
    <dgm:pt modelId="{DA7690FB-C00C-46B6-82F2-E537DE1B0727}" type="pres">
      <dgm:prSet presAssocID="{1996FB9D-8414-4783-9372-3CE8590ED77B}" presName="sp" presStyleCnt="0"/>
      <dgm:spPr/>
    </dgm:pt>
    <dgm:pt modelId="{4CD33A5B-6E24-48AF-84A1-581CA898EAD3}" type="pres">
      <dgm:prSet presAssocID="{67D75C1A-4AA8-4FB1-A8E2-A430362D45AA}" presName="composite" presStyleCnt="0"/>
      <dgm:spPr/>
    </dgm:pt>
    <dgm:pt modelId="{A12E5489-0BF4-475D-A2D3-55F6C0B1CE03}" type="pres">
      <dgm:prSet presAssocID="{67D75C1A-4AA8-4FB1-A8E2-A430362D45AA}" presName="parentText" presStyleLbl="alignNode1" presStyleIdx="7" presStyleCnt="8" custLinFactNeighborY="0">
        <dgm:presLayoutVars>
          <dgm:chMax val="1"/>
          <dgm:bulletEnabled val="1"/>
        </dgm:presLayoutVars>
      </dgm:prSet>
      <dgm:spPr/>
    </dgm:pt>
    <dgm:pt modelId="{59AB5D97-C440-4EAF-9D84-761714472231}" type="pres">
      <dgm:prSet presAssocID="{67D75C1A-4AA8-4FB1-A8E2-A430362D45AA}" presName="descendantText" presStyleLbl="alignAcc1" presStyleIdx="7" presStyleCnt="8">
        <dgm:presLayoutVars>
          <dgm:bulletEnabled val="1"/>
        </dgm:presLayoutVars>
      </dgm:prSet>
      <dgm:spPr/>
    </dgm:pt>
  </dgm:ptLst>
  <dgm:cxnLst>
    <dgm:cxn modelId="{69281104-ECA8-4502-8747-F5DEB38594DD}" srcId="{05512811-CB59-41E7-945E-EEC6E4460F06}" destId="{8B0122BF-DC06-44CA-843C-442829212217}" srcOrd="5" destOrd="0" parTransId="{6249D6F0-475A-493F-927E-B42B5726B6D5}" sibTransId="{AB7DDDAB-52E0-48DB-986F-04ECAEC27D82}"/>
    <dgm:cxn modelId="{2B7F9406-2029-44AC-B182-4041372ED835}" type="presOf" srcId="{67D75C1A-4AA8-4FB1-A8E2-A430362D45AA}" destId="{A12E5489-0BF4-475D-A2D3-55F6C0B1CE03}" srcOrd="0" destOrd="0" presId="urn:microsoft.com/office/officeart/2005/8/layout/chevron2"/>
    <dgm:cxn modelId="{E006500C-4AC9-4E4D-8285-49EB73B3F18F}" type="presOf" srcId="{05512811-CB59-41E7-945E-EEC6E4460F06}" destId="{9A032EC9-BDAB-45A1-88FF-8B8DC994CF83}" srcOrd="0" destOrd="0" presId="urn:microsoft.com/office/officeart/2005/8/layout/chevron2"/>
    <dgm:cxn modelId="{DE3AB92A-93CC-474A-8588-119A157C8B2A}" srcId="{67D75C1A-4AA8-4FB1-A8E2-A430362D45AA}" destId="{83A295CD-09B4-4C3D-AE4E-B6A83066B6B8}" srcOrd="0" destOrd="0" parTransId="{6B700DF4-34F5-4E1F-940D-42891484B6A1}" sibTransId="{1649D14D-6CC9-48BA-A3E2-C7B6C3A28389}"/>
    <dgm:cxn modelId="{2BC0802D-49C1-4280-9C4D-4BDA3F253C88}" srcId="{05512811-CB59-41E7-945E-EEC6E4460F06}" destId="{67D75C1A-4AA8-4FB1-A8E2-A430362D45AA}" srcOrd="7" destOrd="0" parTransId="{086E32DD-B00E-48E6-AE4D-473EB4502910}" sibTransId="{D4FB69EE-537F-4A01-B44F-8E928DDF5C0C}"/>
    <dgm:cxn modelId="{F19DBA3C-1D7C-4276-BD0C-58558A13D44B}" type="presOf" srcId="{2107E3BF-4C9F-498F-BF27-686DD9624893}" destId="{90E96FE2-4A81-4EC7-A373-E8F1D4DDD577}" srcOrd="0" destOrd="0" presId="urn:microsoft.com/office/officeart/2005/8/layout/chevron2"/>
    <dgm:cxn modelId="{CA936B5D-E096-4EBC-9D9A-427A178767F9}" type="presOf" srcId="{67FF0D21-1D1B-4E21-BE94-2BC69B500753}" destId="{B55ED3DB-93CE-44C2-B338-C86EF0265C5F}" srcOrd="0" destOrd="0" presId="urn:microsoft.com/office/officeart/2005/8/layout/chevron2"/>
    <dgm:cxn modelId="{1B855A64-03AE-415A-B38D-CB04614DCE73}" type="presOf" srcId="{89E1E617-D509-4D86-8492-5F7B0B24BE32}" destId="{2CDD0EB3-4059-44EA-89E0-D61706433CB8}" srcOrd="0" destOrd="0" presId="urn:microsoft.com/office/officeart/2005/8/layout/chevron2"/>
    <dgm:cxn modelId="{33D1956E-25AA-481A-BF3C-87899DDEAB92}" srcId="{05512811-CB59-41E7-945E-EEC6E4460F06}" destId="{89E1E617-D509-4D86-8492-5F7B0B24BE32}" srcOrd="6" destOrd="0" parTransId="{1E9459F5-B4A3-40D8-92C2-0039325792EC}" sibTransId="{1996FB9D-8414-4783-9372-3CE8590ED77B}"/>
    <dgm:cxn modelId="{FD05E44E-1EF0-49D7-AA0F-D9B1CDD21729}" srcId="{05512811-CB59-41E7-945E-EEC6E4460F06}" destId="{F33ADC4A-266F-45B2-B436-50FDA47CA668}" srcOrd="3" destOrd="0" parTransId="{A6D2E411-47B4-41BD-AD1D-34F7762A4D69}" sibTransId="{2C2FB845-6981-4D7C-AF1B-FAE69E81C560}"/>
    <dgm:cxn modelId="{A5C7294F-BD67-4C8B-B638-5C0DAF989FAF}" srcId="{67FF0D21-1D1B-4E21-BE94-2BC69B500753}" destId="{E55CF083-4F63-4FEE-B62A-DCD14221DD7F}" srcOrd="0" destOrd="0" parTransId="{E6210675-F32D-45BA-9A4B-4DF311C17B7C}" sibTransId="{564B2F1D-D7FF-41FC-892D-A180F0B62B3D}"/>
    <dgm:cxn modelId="{48212073-0979-4B30-9095-998B793E3664}" srcId="{05512811-CB59-41E7-945E-EEC6E4460F06}" destId="{81FDFAC9-1782-407B-A28B-498ED783385A}" srcOrd="1" destOrd="0" parTransId="{CD697C0B-E899-4E49-B36E-406940F0E537}" sibTransId="{F1A19E46-6B87-4C7C-86CF-94BE3408B566}"/>
    <dgm:cxn modelId="{86463153-9C5A-406B-A5D8-F9598EF52AAE}" type="presOf" srcId="{E55CF083-4F63-4FEE-B62A-DCD14221DD7F}" destId="{1E629D9C-CB38-4553-95E2-F803E5074FAC}" srcOrd="0" destOrd="0" presId="urn:microsoft.com/office/officeart/2005/8/layout/chevron2"/>
    <dgm:cxn modelId="{194B0874-E571-4FE1-82FF-A687ABF7B375}" type="presOf" srcId="{9CB53150-3D6F-403E-B762-726C703A3060}" destId="{BCFA4550-0845-47FF-83C7-47CD33E2C34E}" srcOrd="0" destOrd="0" presId="urn:microsoft.com/office/officeart/2005/8/layout/chevron2"/>
    <dgm:cxn modelId="{7535E474-1458-453A-8723-95664C303168}" type="presOf" srcId="{8B0122BF-DC06-44CA-843C-442829212217}" destId="{A99754A5-9E7B-4B8F-90E4-4D79F61E3529}" srcOrd="0" destOrd="0" presId="urn:microsoft.com/office/officeart/2005/8/layout/chevron2"/>
    <dgm:cxn modelId="{74E43277-B898-4916-BD17-20AD0F403EB7}" type="presOf" srcId="{BCA07559-4490-4FBA-B142-E04919A3F29D}" destId="{D9DB4A7B-9B2E-4D8C-9061-A81737252B8D}" srcOrd="0" destOrd="0" presId="urn:microsoft.com/office/officeart/2005/8/layout/chevron2"/>
    <dgm:cxn modelId="{62A7AB57-2CB3-46D3-A60C-DC3BDCF1459C}" type="presOf" srcId="{F33ADC4A-266F-45B2-B436-50FDA47CA668}" destId="{E428E8F2-61F5-4905-A57B-72C4F3E3CD38}" srcOrd="0" destOrd="0" presId="urn:microsoft.com/office/officeart/2005/8/layout/chevron2"/>
    <dgm:cxn modelId="{7EC6FA86-3C18-40FC-A9E6-19186F5A6DEC}" srcId="{05512811-CB59-41E7-945E-EEC6E4460F06}" destId="{5566C8BA-F2A7-412D-882F-5D91522805BF}" srcOrd="4" destOrd="0" parTransId="{1C06C84D-6CE2-495E-A3D5-5104F3380E22}" sibTransId="{F7745583-598E-4F30-8FE6-4C4829921008}"/>
    <dgm:cxn modelId="{6C54448A-8796-4F71-8F8C-F320EA09852C}" srcId="{9CB53150-3D6F-403E-B762-726C703A3060}" destId="{65277B1D-0237-470D-9EE4-03A7A73667FE}" srcOrd="0" destOrd="0" parTransId="{4BEF74EA-731A-4364-ADFF-263D9DEA5FE9}" sibTransId="{2BE26F25-3444-4C15-98ED-CE38EC9B6078}"/>
    <dgm:cxn modelId="{53F6D88C-2D30-4522-AFC4-0006740C3B13}" type="presOf" srcId="{C87CBBB1-5673-4FC0-A18D-DF0BDA3917F1}" destId="{9249DAC3-44F9-466F-BFD1-4A61DF741FB9}" srcOrd="0" destOrd="0" presId="urn:microsoft.com/office/officeart/2005/8/layout/chevron2"/>
    <dgm:cxn modelId="{4BBB9F90-04FA-4002-8C6B-B1BE0F24EF8C}" srcId="{05512811-CB59-41E7-945E-EEC6E4460F06}" destId="{67FF0D21-1D1B-4E21-BE94-2BC69B500753}" srcOrd="2" destOrd="0" parTransId="{A5356EC3-E37C-4AA8-95F0-327AD5A46A5B}" sibTransId="{A8C7A6DB-037A-4D16-AF4A-EFA004EBCC76}"/>
    <dgm:cxn modelId="{E923F09B-FC86-4F9C-99AD-C72010CE21D1}" type="presOf" srcId="{5566C8BA-F2A7-412D-882F-5D91522805BF}" destId="{B2C7F523-73E2-4415-923C-E3F2AF270519}" srcOrd="0" destOrd="0" presId="urn:microsoft.com/office/officeart/2005/8/layout/chevron2"/>
    <dgm:cxn modelId="{D32180C2-5306-4B68-96D5-F86FBDED9BAC}" type="presOf" srcId="{82153875-882A-4EFF-9A0F-530523271A37}" destId="{4B19DFB8-680B-4483-A745-CAECDA9ABB4E}" srcOrd="0" destOrd="0" presId="urn:microsoft.com/office/officeart/2005/8/layout/chevron2"/>
    <dgm:cxn modelId="{8F29B8D3-294E-4797-A9CB-98C193A46684}" srcId="{8B0122BF-DC06-44CA-843C-442829212217}" destId="{2107E3BF-4C9F-498F-BF27-686DD9624893}" srcOrd="0" destOrd="0" parTransId="{F7E0CDE5-F97E-4680-A4FD-8E35D3C81037}" sibTransId="{C9A54CFC-9F29-4229-AC9E-C6FF0860AA44}"/>
    <dgm:cxn modelId="{EED008D4-75D6-4B2B-BEF9-DBFF69B5AC22}" type="presOf" srcId="{65277B1D-0237-470D-9EE4-03A7A73667FE}" destId="{5AAA3962-85C6-4E6D-89A9-F92086620351}" srcOrd="0" destOrd="0" presId="urn:microsoft.com/office/officeart/2005/8/layout/chevron2"/>
    <dgm:cxn modelId="{6C2C1CD7-31C9-4AEB-AD8F-E4DA3CB33621}" srcId="{F33ADC4A-266F-45B2-B436-50FDA47CA668}" destId="{82153875-882A-4EFF-9A0F-530523271A37}" srcOrd="0" destOrd="0" parTransId="{796D88AF-3DCD-4669-8208-D72D2CCB4120}" sibTransId="{11905E56-7069-4D42-A757-6AB528E0EEEE}"/>
    <dgm:cxn modelId="{1548E1DB-644E-458E-B443-B677A0B76E74}" srcId="{89E1E617-D509-4D86-8492-5F7B0B24BE32}" destId="{C87CBBB1-5673-4FC0-A18D-DF0BDA3917F1}" srcOrd="0" destOrd="0" parTransId="{6343A7B0-CACB-4301-9157-25D315171DF5}" sibTransId="{83EFB415-EBFE-47BB-B6EC-417B4608B69A}"/>
    <dgm:cxn modelId="{46ED50E5-8D0A-4036-8E64-C5163A8FB372}" srcId="{5566C8BA-F2A7-412D-882F-5D91522805BF}" destId="{BCA07559-4490-4FBA-B142-E04919A3F29D}" srcOrd="0" destOrd="0" parTransId="{936F26AC-3DFA-4092-AE4A-34ED4B9EA3A5}" sibTransId="{BEBA0421-9F73-4ED2-8009-8F46B4531D18}"/>
    <dgm:cxn modelId="{A90040F6-90A9-47BC-9FB8-33DB24F3F90E}" srcId="{81FDFAC9-1782-407B-A28B-498ED783385A}" destId="{4760C1CA-6F58-4ACD-B1AC-0A45381E1E54}" srcOrd="0" destOrd="0" parTransId="{794D3C4E-796A-4E14-BD26-5654C9643B8C}" sibTransId="{A1CFBF38-0966-4643-B0AA-C2E062228A44}"/>
    <dgm:cxn modelId="{20B562F6-558F-4ADA-85E6-E83E359AB0EA}" type="presOf" srcId="{83A295CD-09B4-4C3D-AE4E-B6A83066B6B8}" destId="{59AB5D97-C440-4EAF-9D84-761714472231}" srcOrd="0" destOrd="0" presId="urn:microsoft.com/office/officeart/2005/8/layout/chevron2"/>
    <dgm:cxn modelId="{F19B36F7-02F8-4E55-916D-1BFC7A044CBD}" srcId="{05512811-CB59-41E7-945E-EEC6E4460F06}" destId="{9CB53150-3D6F-403E-B762-726C703A3060}" srcOrd="0" destOrd="0" parTransId="{3255FBD0-65A0-4747-ABED-9EC35E1C4C4F}" sibTransId="{90D6B2B9-F2CB-4806-A05C-F61B044B5609}"/>
    <dgm:cxn modelId="{31CFECFA-069F-4C21-82F6-AB90E7B10706}" type="presOf" srcId="{81FDFAC9-1782-407B-A28B-498ED783385A}" destId="{71C384D4-7F85-4BC3-A04A-7AF55FCC9617}" srcOrd="0" destOrd="0" presId="urn:microsoft.com/office/officeart/2005/8/layout/chevron2"/>
    <dgm:cxn modelId="{FCAD68FF-D9F9-4FA7-BEDC-FB764DC62EE6}" type="presOf" srcId="{4760C1CA-6F58-4ACD-B1AC-0A45381E1E54}" destId="{9AA63EF2-BA3E-4474-A51D-55CEF5FF26C5}" srcOrd="0" destOrd="0" presId="urn:microsoft.com/office/officeart/2005/8/layout/chevron2"/>
    <dgm:cxn modelId="{34D4C4B3-D6E2-453B-937B-EF88A1C46208}" type="presParOf" srcId="{9A032EC9-BDAB-45A1-88FF-8B8DC994CF83}" destId="{F1944D6A-91E2-4C94-BB66-688278D2E81B}" srcOrd="0" destOrd="0" presId="urn:microsoft.com/office/officeart/2005/8/layout/chevron2"/>
    <dgm:cxn modelId="{2006C5D0-ADFE-4856-96EC-652101795845}" type="presParOf" srcId="{F1944D6A-91E2-4C94-BB66-688278D2E81B}" destId="{BCFA4550-0845-47FF-83C7-47CD33E2C34E}" srcOrd="0" destOrd="0" presId="urn:microsoft.com/office/officeart/2005/8/layout/chevron2"/>
    <dgm:cxn modelId="{A1EF9333-1C32-4503-9E07-A9488922194E}" type="presParOf" srcId="{F1944D6A-91E2-4C94-BB66-688278D2E81B}" destId="{5AAA3962-85C6-4E6D-89A9-F92086620351}" srcOrd="1" destOrd="0" presId="urn:microsoft.com/office/officeart/2005/8/layout/chevron2"/>
    <dgm:cxn modelId="{7985BB4E-1FA7-4D0F-9086-4A1C952652DF}" type="presParOf" srcId="{9A032EC9-BDAB-45A1-88FF-8B8DC994CF83}" destId="{50D42B1D-1FB3-4297-881D-F47D2B109B3D}" srcOrd="1" destOrd="0" presId="urn:microsoft.com/office/officeart/2005/8/layout/chevron2"/>
    <dgm:cxn modelId="{2419F9C3-C401-4AA5-A7AF-BCDF5B3B4367}" type="presParOf" srcId="{9A032EC9-BDAB-45A1-88FF-8B8DC994CF83}" destId="{F31BFF4A-C0C5-498D-A178-54A401AE6D11}" srcOrd="2" destOrd="0" presId="urn:microsoft.com/office/officeart/2005/8/layout/chevron2"/>
    <dgm:cxn modelId="{4C4BEC28-F094-4281-A872-7F760A234203}" type="presParOf" srcId="{F31BFF4A-C0C5-498D-A178-54A401AE6D11}" destId="{71C384D4-7F85-4BC3-A04A-7AF55FCC9617}" srcOrd="0" destOrd="0" presId="urn:microsoft.com/office/officeart/2005/8/layout/chevron2"/>
    <dgm:cxn modelId="{698B0203-B18C-4570-A250-1896188E7210}" type="presParOf" srcId="{F31BFF4A-C0C5-498D-A178-54A401AE6D11}" destId="{9AA63EF2-BA3E-4474-A51D-55CEF5FF26C5}" srcOrd="1" destOrd="0" presId="urn:microsoft.com/office/officeart/2005/8/layout/chevron2"/>
    <dgm:cxn modelId="{0F2CC324-65E4-48B6-AC08-922EEBE4BEA8}" type="presParOf" srcId="{9A032EC9-BDAB-45A1-88FF-8B8DC994CF83}" destId="{ED903F6B-9815-49B7-93D3-7136242C1D1D}" srcOrd="3" destOrd="0" presId="urn:microsoft.com/office/officeart/2005/8/layout/chevron2"/>
    <dgm:cxn modelId="{EB7B7C0B-453C-450E-803B-A061EDB15FBB}" type="presParOf" srcId="{9A032EC9-BDAB-45A1-88FF-8B8DC994CF83}" destId="{ADBBB021-3B68-4E97-867C-3DC09E3F90F7}" srcOrd="4" destOrd="0" presId="urn:microsoft.com/office/officeart/2005/8/layout/chevron2"/>
    <dgm:cxn modelId="{6969DEB8-1D1E-4B00-A898-28D879CE71B4}" type="presParOf" srcId="{ADBBB021-3B68-4E97-867C-3DC09E3F90F7}" destId="{B55ED3DB-93CE-44C2-B338-C86EF0265C5F}" srcOrd="0" destOrd="0" presId="urn:microsoft.com/office/officeart/2005/8/layout/chevron2"/>
    <dgm:cxn modelId="{B302689D-77FC-4606-BE78-263A6D53F1FD}" type="presParOf" srcId="{ADBBB021-3B68-4E97-867C-3DC09E3F90F7}" destId="{1E629D9C-CB38-4553-95E2-F803E5074FAC}" srcOrd="1" destOrd="0" presId="urn:microsoft.com/office/officeart/2005/8/layout/chevron2"/>
    <dgm:cxn modelId="{7FE6499A-DB93-477C-9CB9-38A0B0413A76}" type="presParOf" srcId="{9A032EC9-BDAB-45A1-88FF-8B8DC994CF83}" destId="{35A5B4D7-5802-4C35-91E6-4A7C6921E025}" srcOrd="5" destOrd="0" presId="urn:microsoft.com/office/officeart/2005/8/layout/chevron2"/>
    <dgm:cxn modelId="{568E6EA7-F5D9-45FF-811F-BCEB5F2206E8}" type="presParOf" srcId="{9A032EC9-BDAB-45A1-88FF-8B8DC994CF83}" destId="{FDF48994-D1F8-4E9B-936B-5187D59B87A6}" srcOrd="6" destOrd="0" presId="urn:microsoft.com/office/officeart/2005/8/layout/chevron2"/>
    <dgm:cxn modelId="{184C85A1-7835-40E7-BD0B-50F52B4FA9D2}" type="presParOf" srcId="{FDF48994-D1F8-4E9B-936B-5187D59B87A6}" destId="{E428E8F2-61F5-4905-A57B-72C4F3E3CD38}" srcOrd="0" destOrd="0" presId="urn:microsoft.com/office/officeart/2005/8/layout/chevron2"/>
    <dgm:cxn modelId="{B6B8F2FC-270B-4E8E-88AE-1E7E64BB2818}" type="presParOf" srcId="{FDF48994-D1F8-4E9B-936B-5187D59B87A6}" destId="{4B19DFB8-680B-4483-A745-CAECDA9ABB4E}" srcOrd="1" destOrd="0" presId="urn:microsoft.com/office/officeart/2005/8/layout/chevron2"/>
    <dgm:cxn modelId="{BDDA363B-4561-49C8-B112-0FFD4DC11A6B}" type="presParOf" srcId="{9A032EC9-BDAB-45A1-88FF-8B8DC994CF83}" destId="{E3CC1C50-40E1-4D30-9400-B6E014236252}" srcOrd="7" destOrd="0" presId="urn:microsoft.com/office/officeart/2005/8/layout/chevron2"/>
    <dgm:cxn modelId="{AC616415-EAA3-4BC6-9580-7A15C6EBDE78}" type="presParOf" srcId="{9A032EC9-BDAB-45A1-88FF-8B8DC994CF83}" destId="{FE050497-C4C3-411C-A49F-555892A4F3B9}" srcOrd="8" destOrd="0" presId="urn:microsoft.com/office/officeart/2005/8/layout/chevron2"/>
    <dgm:cxn modelId="{4ACF85FD-3168-41C7-95E1-59BA6ABB7FB1}" type="presParOf" srcId="{FE050497-C4C3-411C-A49F-555892A4F3B9}" destId="{B2C7F523-73E2-4415-923C-E3F2AF270519}" srcOrd="0" destOrd="0" presId="urn:microsoft.com/office/officeart/2005/8/layout/chevron2"/>
    <dgm:cxn modelId="{1012D8B3-AAE3-4A92-A044-9122027AD193}" type="presParOf" srcId="{FE050497-C4C3-411C-A49F-555892A4F3B9}" destId="{D9DB4A7B-9B2E-4D8C-9061-A81737252B8D}" srcOrd="1" destOrd="0" presId="urn:microsoft.com/office/officeart/2005/8/layout/chevron2"/>
    <dgm:cxn modelId="{D810C951-5D58-4E6E-9B8E-A769E795FC3C}" type="presParOf" srcId="{9A032EC9-BDAB-45A1-88FF-8B8DC994CF83}" destId="{31AB18CE-4E52-46F5-BD6F-7FF69D7E8B13}" srcOrd="9" destOrd="0" presId="urn:microsoft.com/office/officeart/2005/8/layout/chevron2"/>
    <dgm:cxn modelId="{1E0D2FBD-4945-468B-BE96-EB96DADA78E2}" type="presParOf" srcId="{9A032EC9-BDAB-45A1-88FF-8B8DC994CF83}" destId="{C5090D0D-99F8-4CEF-A91A-025CAD2B7B13}" srcOrd="10" destOrd="0" presId="urn:microsoft.com/office/officeart/2005/8/layout/chevron2"/>
    <dgm:cxn modelId="{E3315F6F-21BC-4943-AA4F-C92785D23DF0}" type="presParOf" srcId="{C5090D0D-99F8-4CEF-A91A-025CAD2B7B13}" destId="{A99754A5-9E7B-4B8F-90E4-4D79F61E3529}" srcOrd="0" destOrd="0" presId="urn:microsoft.com/office/officeart/2005/8/layout/chevron2"/>
    <dgm:cxn modelId="{8F1E02F5-DD85-4557-8B42-7C5AC151B16F}" type="presParOf" srcId="{C5090D0D-99F8-4CEF-A91A-025CAD2B7B13}" destId="{90E96FE2-4A81-4EC7-A373-E8F1D4DDD577}" srcOrd="1" destOrd="0" presId="urn:microsoft.com/office/officeart/2005/8/layout/chevron2"/>
    <dgm:cxn modelId="{F4BA7B3B-5BB7-44E4-8302-D5DE997602D5}" type="presParOf" srcId="{9A032EC9-BDAB-45A1-88FF-8B8DC994CF83}" destId="{828ABD92-46D7-486A-A0B8-8434CD9F71B2}" srcOrd="11" destOrd="0" presId="urn:microsoft.com/office/officeart/2005/8/layout/chevron2"/>
    <dgm:cxn modelId="{11CD9DCE-AA56-4EAD-9320-E5AF44D58CDF}" type="presParOf" srcId="{9A032EC9-BDAB-45A1-88FF-8B8DC994CF83}" destId="{F46299BD-CCAD-4687-AE13-66DD20A5F178}" srcOrd="12" destOrd="0" presId="urn:microsoft.com/office/officeart/2005/8/layout/chevron2"/>
    <dgm:cxn modelId="{718B1B1E-E04D-464E-B560-AA3528C6484A}" type="presParOf" srcId="{F46299BD-CCAD-4687-AE13-66DD20A5F178}" destId="{2CDD0EB3-4059-44EA-89E0-D61706433CB8}" srcOrd="0" destOrd="0" presId="urn:microsoft.com/office/officeart/2005/8/layout/chevron2"/>
    <dgm:cxn modelId="{40366627-9207-433E-AE12-D97D5198D71A}" type="presParOf" srcId="{F46299BD-CCAD-4687-AE13-66DD20A5F178}" destId="{9249DAC3-44F9-466F-BFD1-4A61DF741FB9}" srcOrd="1" destOrd="0" presId="urn:microsoft.com/office/officeart/2005/8/layout/chevron2"/>
    <dgm:cxn modelId="{92869A8F-B1AB-4D89-B018-7F054FAC738B}" type="presParOf" srcId="{9A032EC9-BDAB-45A1-88FF-8B8DC994CF83}" destId="{DA7690FB-C00C-46B6-82F2-E537DE1B0727}" srcOrd="13" destOrd="0" presId="urn:microsoft.com/office/officeart/2005/8/layout/chevron2"/>
    <dgm:cxn modelId="{27CF3B09-C6B6-43FC-ACB3-F49AA8865CF1}" type="presParOf" srcId="{9A032EC9-BDAB-45A1-88FF-8B8DC994CF83}" destId="{4CD33A5B-6E24-48AF-84A1-581CA898EAD3}" srcOrd="14" destOrd="0" presId="urn:microsoft.com/office/officeart/2005/8/layout/chevron2"/>
    <dgm:cxn modelId="{CAD95EFC-9A4D-4F12-AA5E-01BD3D9B230A}" type="presParOf" srcId="{4CD33A5B-6E24-48AF-84A1-581CA898EAD3}" destId="{A12E5489-0BF4-475D-A2D3-55F6C0B1CE03}" srcOrd="0" destOrd="0" presId="urn:microsoft.com/office/officeart/2005/8/layout/chevron2"/>
    <dgm:cxn modelId="{3DA55524-8D21-45E9-ACA3-FBEDA1ADC2CE}" type="presParOf" srcId="{4CD33A5B-6E24-48AF-84A1-581CA898EAD3}" destId="{59AB5D97-C440-4EAF-9D84-7617144722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4550-0845-47FF-83C7-47CD33E2C34E}">
      <dsp:nvSpPr>
        <dsp:cNvPr id="0" name=""/>
        <dsp:cNvSpPr/>
      </dsp:nvSpPr>
      <dsp:spPr>
        <a:xfrm rot="5400000">
          <a:off x="-111282" y="115991"/>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8</a:t>
          </a:r>
        </a:p>
      </dsp:txBody>
      <dsp:txXfrm rot="-5400000">
        <a:off x="-265" y="264012"/>
        <a:ext cx="518076" cy="222033"/>
      </dsp:txXfrm>
    </dsp:sp>
    <dsp:sp modelId="{5AAA3962-85C6-4E6D-89A9-F92086620351}">
      <dsp:nvSpPr>
        <dsp:cNvPr id="0" name=""/>
        <dsp:cNvSpPr/>
      </dsp:nvSpPr>
      <dsp:spPr>
        <a:xfrm rot="5400000">
          <a:off x="4082109" y="-3559324"/>
          <a:ext cx="481324"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Lay on the table</a:t>
          </a:r>
        </a:p>
      </dsp:txBody>
      <dsp:txXfrm rot="-5400000">
        <a:off x="517810" y="28471"/>
        <a:ext cx="7586427" cy="434332"/>
      </dsp:txXfrm>
    </dsp:sp>
    <dsp:sp modelId="{71C384D4-7F85-4BC3-A04A-7AF55FCC9617}">
      <dsp:nvSpPr>
        <dsp:cNvPr id="0" name=""/>
        <dsp:cNvSpPr/>
      </dsp:nvSpPr>
      <dsp:spPr>
        <a:xfrm rot="5400000">
          <a:off x="-111282" y="782935"/>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7</a:t>
          </a:r>
        </a:p>
      </dsp:txBody>
      <dsp:txXfrm rot="-5400000">
        <a:off x="-265" y="930956"/>
        <a:ext cx="518076" cy="222033"/>
      </dsp:txXfrm>
    </dsp:sp>
    <dsp:sp modelId="{9AA63EF2-BA3E-4474-A51D-55CEF5FF26C5}">
      <dsp:nvSpPr>
        <dsp:cNvPr id="0" name=""/>
        <dsp:cNvSpPr/>
      </dsp:nvSpPr>
      <dsp:spPr>
        <a:xfrm rot="5400000">
          <a:off x="4082236" y="-2892507"/>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Previous Question</a:t>
          </a:r>
        </a:p>
      </dsp:txBody>
      <dsp:txXfrm rot="-5400000">
        <a:off x="517810" y="695403"/>
        <a:ext cx="7586439" cy="434103"/>
      </dsp:txXfrm>
    </dsp:sp>
    <dsp:sp modelId="{B55ED3DB-93CE-44C2-B338-C86EF0265C5F}">
      <dsp:nvSpPr>
        <dsp:cNvPr id="0" name=""/>
        <dsp:cNvSpPr/>
      </dsp:nvSpPr>
      <dsp:spPr>
        <a:xfrm rot="5400000">
          <a:off x="-111282" y="1449879"/>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6</a:t>
          </a:r>
        </a:p>
      </dsp:txBody>
      <dsp:txXfrm rot="-5400000">
        <a:off x="-265" y="1597900"/>
        <a:ext cx="518076" cy="222033"/>
      </dsp:txXfrm>
    </dsp:sp>
    <dsp:sp modelId="{1E629D9C-CB38-4553-95E2-F803E5074FAC}">
      <dsp:nvSpPr>
        <dsp:cNvPr id="0" name=""/>
        <dsp:cNvSpPr/>
      </dsp:nvSpPr>
      <dsp:spPr>
        <a:xfrm rot="5400000">
          <a:off x="4082236" y="-2226095"/>
          <a:ext cx="481071" cy="7610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Limit or Extend the Limits of Debate</a:t>
          </a:r>
        </a:p>
      </dsp:txBody>
      <dsp:txXfrm rot="-5400000">
        <a:off x="517278" y="1362347"/>
        <a:ext cx="7587504" cy="434103"/>
      </dsp:txXfrm>
    </dsp:sp>
    <dsp:sp modelId="{E428E8F2-61F5-4905-A57B-72C4F3E3CD38}">
      <dsp:nvSpPr>
        <dsp:cNvPr id="0" name=""/>
        <dsp:cNvSpPr/>
      </dsp:nvSpPr>
      <dsp:spPr>
        <a:xfrm rot="5400000">
          <a:off x="-111282" y="2116823"/>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5</a:t>
          </a:r>
        </a:p>
      </dsp:txBody>
      <dsp:txXfrm rot="-5400000">
        <a:off x="-265" y="2264844"/>
        <a:ext cx="518076" cy="222033"/>
      </dsp:txXfrm>
    </dsp:sp>
    <dsp:sp modelId="{4B19DFB8-680B-4483-A745-CAECDA9ABB4E}">
      <dsp:nvSpPr>
        <dsp:cNvPr id="0" name=""/>
        <dsp:cNvSpPr/>
      </dsp:nvSpPr>
      <dsp:spPr>
        <a:xfrm rot="5400000">
          <a:off x="4039240" y="-1558619"/>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to a Certain Time (or Definitely)</a:t>
          </a:r>
        </a:p>
      </dsp:txBody>
      <dsp:txXfrm rot="-5400000">
        <a:off x="474814" y="2029291"/>
        <a:ext cx="7586439" cy="434103"/>
      </dsp:txXfrm>
    </dsp:sp>
    <dsp:sp modelId="{B2C7F523-73E2-4415-923C-E3F2AF270519}">
      <dsp:nvSpPr>
        <dsp:cNvPr id="0" name=""/>
        <dsp:cNvSpPr/>
      </dsp:nvSpPr>
      <dsp:spPr>
        <a:xfrm rot="5400000">
          <a:off x="-111282" y="2783766"/>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4</a:t>
          </a:r>
        </a:p>
      </dsp:txBody>
      <dsp:txXfrm rot="-5400000">
        <a:off x="-265" y="2931787"/>
        <a:ext cx="518076" cy="222033"/>
      </dsp:txXfrm>
    </dsp:sp>
    <dsp:sp modelId="{D9DB4A7B-9B2E-4D8C-9061-A81737252B8D}">
      <dsp:nvSpPr>
        <dsp:cNvPr id="0" name=""/>
        <dsp:cNvSpPr/>
      </dsp:nvSpPr>
      <dsp:spPr>
        <a:xfrm rot="5400000">
          <a:off x="4082236" y="-891675"/>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Commit or Refer</a:t>
          </a:r>
        </a:p>
      </dsp:txBody>
      <dsp:txXfrm rot="-5400000">
        <a:off x="517810" y="2696235"/>
        <a:ext cx="7586439" cy="434103"/>
      </dsp:txXfrm>
    </dsp:sp>
    <dsp:sp modelId="{A99754A5-9E7B-4B8F-90E4-4D79F61E3529}">
      <dsp:nvSpPr>
        <dsp:cNvPr id="0" name=""/>
        <dsp:cNvSpPr/>
      </dsp:nvSpPr>
      <dsp:spPr>
        <a:xfrm rot="5400000">
          <a:off x="-111282" y="3450710"/>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3</a:t>
          </a:r>
        </a:p>
      </dsp:txBody>
      <dsp:txXfrm rot="-5400000">
        <a:off x="-265" y="3598731"/>
        <a:ext cx="518076" cy="222033"/>
      </dsp:txXfrm>
    </dsp:sp>
    <dsp:sp modelId="{90E96FE2-4A81-4EC7-A373-E8F1D4DDD577}">
      <dsp:nvSpPr>
        <dsp:cNvPr id="0" name=""/>
        <dsp:cNvSpPr/>
      </dsp:nvSpPr>
      <dsp:spPr>
        <a:xfrm rot="5400000">
          <a:off x="4071506" y="-224731"/>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Amend</a:t>
          </a:r>
        </a:p>
      </dsp:txBody>
      <dsp:txXfrm rot="-5400000">
        <a:off x="507080" y="3363179"/>
        <a:ext cx="7586439" cy="434103"/>
      </dsp:txXfrm>
    </dsp:sp>
    <dsp:sp modelId="{2CDD0EB3-4059-44EA-89E0-D61706433CB8}">
      <dsp:nvSpPr>
        <dsp:cNvPr id="0" name=""/>
        <dsp:cNvSpPr/>
      </dsp:nvSpPr>
      <dsp:spPr>
        <a:xfrm rot="5400000">
          <a:off x="-111282" y="4117654"/>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2</a:t>
          </a:r>
        </a:p>
      </dsp:txBody>
      <dsp:txXfrm rot="-5400000">
        <a:off x="-265" y="4265675"/>
        <a:ext cx="518076" cy="222033"/>
      </dsp:txXfrm>
    </dsp:sp>
    <dsp:sp modelId="{9249DAC3-44F9-466F-BFD1-4A61DF741FB9}">
      <dsp:nvSpPr>
        <dsp:cNvPr id="0" name=""/>
        <dsp:cNvSpPr/>
      </dsp:nvSpPr>
      <dsp:spPr>
        <a:xfrm rot="5400000">
          <a:off x="4049970" y="442212"/>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Indefinitely</a:t>
          </a:r>
        </a:p>
      </dsp:txBody>
      <dsp:txXfrm rot="-5400000">
        <a:off x="485544" y="4030122"/>
        <a:ext cx="7586439" cy="434103"/>
      </dsp:txXfrm>
    </dsp:sp>
    <dsp:sp modelId="{A12E5489-0BF4-475D-A2D3-55F6C0B1CE03}">
      <dsp:nvSpPr>
        <dsp:cNvPr id="0" name=""/>
        <dsp:cNvSpPr/>
      </dsp:nvSpPr>
      <dsp:spPr>
        <a:xfrm rot="5400000">
          <a:off x="-111282" y="4784598"/>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1</a:t>
          </a:r>
        </a:p>
      </dsp:txBody>
      <dsp:txXfrm rot="-5400000">
        <a:off x="-265" y="4932619"/>
        <a:ext cx="518076" cy="222033"/>
      </dsp:txXfrm>
    </dsp:sp>
    <dsp:sp modelId="{59AB5D97-C440-4EAF-9D84-761714472231}">
      <dsp:nvSpPr>
        <dsp:cNvPr id="0" name=""/>
        <dsp:cNvSpPr/>
      </dsp:nvSpPr>
      <dsp:spPr>
        <a:xfrm rot="5400000">
          <a:off x="4082236" y="1109156"/>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Main Motion</a:t>
          </a:r>
        </a:p>
      </dsp:txBody>
      <dsp:txXfrm rot="-5400000">
        <a:off x="517810" y="4697066"/>
        <a:ext cx="7586439" cy="4341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5603D-FA7B-4CC4-9FDD-93CA01433FCE}">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13</a:t>
          </a:r>
        </a:p>
      </dsp:txBody>
      <dsp:txXfrm rot="-5400000">
        <a:off x="1" y="413307"/>
        <a:ext cx="823251" cy="352821"/>
      </dsp:txXfrm>
    </dsp:sp>
    <dsp:sp modelId="{E566812F-BB48-4CA7-8845-9F4CA98DD864}">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Rockwell" panose="02060603020205020403" pitchFamily="18" charset="0"/>
            </a:rPr>
            <a:t>Fix the Time to Which to Adjourn</a:t>
          </a:r>
        </a:p>
      </dsp:txBody>
      <dsp:txXfrm rot="-5400000">
        <a:off x="823251" y="38997"/>
        <a:ext cx="7267431" cy="689813"/>
      </dsp:txXfrm>
    </dsp:sp>
    <dsp:sp modelId="{E0343453-2683-445A-AE4C-83EF5F64528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12</a:t>
          </a:r>
        </a:p>
      </dsp:txBody>
      <dsp:txXfrm rot="-5400000">
        <a:off x="1" y="1473115"/>
        <a:ext cx="823251" cy="352821"/>
      </dsp:txXfrm>
    </dsp:sp>
    <dsp:sp modelId="{FC26DB56-9BD6-480D-BAE4-4749F3FC3AAD}">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Rockwell" panose="02060603020205020403" pitchFamily="18" charset="0"/>
            </a:rPr>
            <a:t>Adjourn</a:t>
          </a:r>
        </a:p>
      </dsp:txBody>
      <dsp:txXfrm rot="-5400000">
        <a:off x="823251" y="1098805"/>
        <a:ext cx="7267431" cy="689813"/>
      </dsp:txXfrm>
    </dsp:sp>
    <dsp:sp modelId="{1D36E076-6546-49D6-B99B-BFC064A294B8}">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11</a:t>
          </a:r>
        </a:p>
      </dsp:txBody>
      <dsp:txXfrm rot="-5400000">
        <a:off x="1" y="2532923"/>
        <a:ext cx="823251" cy="352821"/>
      </dsp:txXfrm>
    </dsp:sp>
    <dsp:sp modelId="{B21E14DC-0A4F-4552-8373-1723742C44C1}">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Rockwell" panose="02060603020205020403" pitchFamily="18" charset="0"/>
            </a:rPr>
            <a:t>Recess</a:t>
          </a:r>
        </a:p>
      </dsp:txBody>
      <dsp:txXfrm rot="-5400000">
        <a:off x="823251" y="2158614"/>
        <a:ext cx="7267431" cy="689813"/>
      </dsp:txXfrm>
    </dsp:sp>
    <dsp:sp modelId="{CCFF4DE0-3B75-4FE8-ADBA-545BF9134672}">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10</a:t>
          </a:r>
        </a:p>
      </dsp:txBody>
      <dsp:txXfrm rot="-5400000">
        <a:off x="1" y="3592732"/>
        <a:ext cx="823251" cy="352821"/>
      </dsp:txXfrm>
    </dsp:sp>
    <dsp:sp modelId="{4783F860-39AA-4872-B156-F6871E0E1E9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Rockwell" panose="02060603020205020403" pitchFamily="18" charset="0"/>
            </a:rPr>
            <a:t>Raise a Question of Privilege</a:t>
          </a:r>
        </a:p>
      </dsp:txBody>
      <dsp:txXfrm rot="-5400000">
        <a:off x="823251" y="3218422"/>
        <a:ext cx="7267431" cy="689813"/>
      </dsp:txXfrm>
    </dsp:sp>
    <dsp:sp modelId="{26FF2AFE-E15E-41C8-9FBD-D7F839C769C1}">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Rockwell" panose="02060603020205020403" pitchFamily="18" charset="0"/>
            </a:rPr>
            <a:t>9</a:t>
          </a:r>
        </a:p>
      </dsp:txBody>
      <dsp:txXfrm rot="-5400000">
        <a:off x="1" y="4652540"/>
        <a:ext cx="823251" cy="352821"/>
      </dsp:txXfrm>
    </dsp:sp>
    <dsp:sp modelId="{39E8580F-33CF-4196-96CA-7195925F6293}">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Rockwell" panose="02060603020205020403" pitchFamily="18" charset="0"/>
            </a:rPr>
            <a:t>Call for the Orders of the Day</a:t>
          </a:r>
        </a:p>
      </dsp:txBody>
      <dsp:txXfrm rot="-5400000">
        <a:off x="823251" y="4278231"/>
        <a:ext cx="7267431" cy="68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4550-0845-47FF-83C7-47CD33E2C34E}">
      <dsp:nvSpPr>
        <dsp:cNvPr id="0" name=""/>
        <dsp:cNvSpPr/>
      </dsp:nvSpPr>
      <dsp:spPr>
        <a:xfrm rot="5400000">
          <a:off x="-111282" y="115991"/>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8</a:t>
          </a:r>
        </a:p>
      </dsp:txBody>
      <dsp:txXfrm rot="-5400000">
        <a:off x="-265" y="264012"/>
        <a:ext cx="518076" cy="222033"/>
      </dsp:txXfrm>
    </dsp:sp>
    <dsp:sp modelId="{5AAA3962-85C6-4E6D-89A9-F92086620351}">
      <dsp:nvSpPr>
        <dsp:cNvPr id="0" name=""/>
        <dsp:cNvSpPr/>
      </dsp:nvSpPr>
      <dsp:spPr>
        <a:xfrm rot="5400000">
          <a:off x="4082109" y="-3559324"/>
          <a:ext cx="481324"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Lay on the table</a:t>
          </a:r>
        </a:p>
      </dsp:txBody>
      <dsp:txXfrm rot="-5400000">
        <a:off x="517810" y="28471"/>
        <a:ext cx="7586427" cy="434332"/>
      </dsp:txXfrm>
    </dsp:sp>
    <dsp:sp modelId="{71C384D4-7F85-4BC3-A04A-7AF55FCC9617}">
      <dsp:nvSpPr>
        <dsp:cNvPr id="0" name=""/>
        <dsp:cNvSpPr/>
      </dsp:nvSpPr>
      <dsp:spPr>
        <a:xfrm rot="5400000">
          <a:off x="-111282" y="782935"/>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7</a:t>
          </a:r>
        </a:p>
      </dsp:txBody>
      <dsp:txXfrm rot="-5400000">
        <a:off x="-265" y="930956"/>
        <a:ext cx="518076" cy="222033"/>
      </dsp:txXfrm>
    </dsp:sp>
    <dsp:sp modelId="{9AA63EF2-BA3E-4474-A51D-55CEF5FF26C5}">
      <dsp:nvSpPr>
        <dsp:cNvPr id="0" name=""/>
        <dsp:cNvSpPr/>
      </dsp:nvSpPr>
      <dsp:spPr>
        <a:xfrm rot="5400000">
          <a:off x="4082236" y="-2892507"/>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Previous Question</a:t>
          </a:r>
        </a:p>
      </dsp:txBody>
      <dsp:txXfrm rot="-5400000">
        <a:off x="517810" y="695403"/>
        <a:ext cx="7586439" cy="434103"/>
      </dsp:txXfrm>
    </dsp:sp>
    <dsp:sp modelId="{B55ED3DB-93CE-44C2-B338-C86EF0265C5F}">
      <dsp:nvSpPr>
        <dsp:cNvPr id="0" name=""/>
        <dsp:cNvSpPr/>
      </dsp:nvSpPr>
      <dsp:spPr>
        <a:xfrm rot="5400000">
          <a:off x="-111282" y="1449879"/>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6</a:t>
          </a:r>
        </a:p>
      </dsp:txBody>
      <dsp:txXfrm rot="-5400000">
        <a:off x="-265" y="1597900"/>
        <a:ext cx="518076" cy="222033"/>
      </dsp:txXfrm>
    </dsp:sp>
    <dsp:sp modelId="{1E629D9C-CB38-4553-95E2-F803E5074FAC}">
      <dsp:nvSpPr>
        <dsp:cNvPr id="0" name=""/>
        <dsp:cNvSpPr/>
      </dsp:nvSpPr>
      <dsp:spPr>
        <a:xfrm rot="5400000">
          <a:off x="4082236" y="-2226095"/>
          <a:ext cx="481071" cy="7610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Limit or Extend the Limits of Debate</a:t>
          </a:r>
        </a:p>
      </dsp:txBody>
      <dsp:txXfrm rot="-5400000">
        <a:off x="517278" y="1362347"/>
        <a:ext cx="7587504" cy="434103"/>
      </dsp:txXfrm>
    </dsp:sp>
    <dsp:sp modelId="{E428E8F2-61F5-4905-A57B-72C4F3E3CD38}">
      <dsp:nvSpPr>
        <dsp:cNvPr id="0" name=""/>
        <dsp:cNvSpPr/>
      </dsp:nvSpPr>
      <dsp:spPr>
        <a:xfrm rot="5400000">
          <a:off x="-111282" y="2116823"/>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5</a:t>
          </a:r>
        </a:p>
      </dsp:txBody>
      <dsp:txXfrm rot="-5400000">
        <a:off x="-265" y="2264844"/>
        <a:ext cx="518076" cy="222033"/>
      </dsp:txXfrm>
    </dsp:sp>
    <dsp:sp modelId="{4B19DFB8-680B-4483-A745-CAECDA9ABB4E}">
      <dsp:nvSpPr>
        <dsp:cNvPr id="0" name=""/>
        <dsp:cNvSpPr/>
      </dsp:nvSpPr>
      <dsp:spPr>
        <a:xfrm rot="5400000">
          <a:off x="4039240" y="-1558619"/>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to a Certain Time (or Definitely)</a:t>
          </a:r>
        </a:p>
      </dsp:txBody>
      <dsp:txXfrm rot="-5400000">
        <a:off x="474814" y="2029291"/>
        <a:ext cx="7586439" cy="434103"/>
      </dsp:txXfrm>
    </dsp:sp>
    <dsp:sp modelId="{B2C7F523-73E2-4415-923C-E3F2AF270519}">
      <dsp:nvSpPr>
        <dsp:cNvPr id="0" name=""/>
        <dsp:cNvSpPr/>
      </dsp:nvSpPr>
      <dsp:spPr>
        <a:xfrm rot="5400000">
          <a:off x="-111282" y="2783766"/>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4</a:t>
          </a:r>
        </a:p>
      </dsp:txBody>
      <dsp:txXfrm rot="-5400000">
        <a:off x="-265" y="2931787"/>
        <a:ext cx="518076" cy="222033"/>
      </dsp:txXfrm>
    </dsp:sp>
    <dsp:sp modelId="{D9DB4A7B-9B2E-4D8C-9061-A81737252B8D}">
      <dsp:nvSpPr>
        <dsp:cNvPr id="0" name=""/>
        <dsp:cNvSpPr/>
      </dsp:nvSpPr>
      <dsp:spPr>
        <a:xfrm rot="5400000">
          <a:off x="4082236" y="-891675"/>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Commit or Refer</a:t>
          </a:r>
        </a:p>
      </dsp:txBody>
      <dsp:txXfrm rot="-5400000">
        <a:off x="517810" y="2696235"/>
        <a:ext cx="7586439" cy="434103"/>
      </dsp:txXfrm>
    </dsp:sp>
    <dsp:sp modelId="{A99754A5-9E7B-4B8F-90E4-4D79F61E3529}">
      <dsp:nvSpPr>
        <dsp:cNvPr id="0" name=""/>
        <dsp:cNvSpPr/>
      </dsp:nvSpPr>
      <dsp:spPr>
        <a:xfrm rot="5400000">
          <a:off x="-111282" y="3450710"/>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3</a:t>
          </a:r>
        </a:p>
      </dsp:txBody>
      <dsp:txXfrm rot="-5400000">
        <a:off x="-265" y="3598731"/>
        <a:ext cx="518076" cy="222033"/>
      </dsp:txXfrm>
    </dsp:sp>
    <dsp:sp modelId="{90E96FE2-4A81-4EC7-A373-E8F1D4DDD577}">
      <dsp:nvSpPr>
        <dsp:cNvPr id="0" name=""/>
        <dsp:cNvSpPr/>
      </dsp:nvSpPr>
      <dsp:spPr>
        <a:xfrm rot="5400000">
          <a:off x="4071506" y="-224731"/>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Amend</a:t>
          </a:r>
        </a:p>
      </dsp:txBody>
      <dsp:txXfrm rot="-5400000">
        <a:off x="507080" y="3363179"/>
        <a:ext cx="7586439" cy="434103"/>
      </dsp:txXfrm>
    </dsp:sp>
    <dsp:sp modelId="{2CDD0EB3-4059-44EA-89E0-D61706433CB8}">
      <dsp:nvSpPr>
        <dsp:cNvPr id="0" name=""/>
        <dsp:cNvSpPr/>
      </dsp:nvSpPr>
      <dsp:spPr>
        <a:xfrm rot="5400000">
          <a:off x="-111282" y="4117654"/>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2</a:t>
          </a:r>
        </a:p>
      </dsp:txBody>
      <dsp:txXfrm rot="-5400000">
        <a:off x="-265" y="4265675"/>
        <a:ext cx="518076" cy="222033"/>
      </dsp:txXfrm>
    </dsp:sp>
    <dsp:sp modelId="{9249DAC3-44F9-466F-BFD1-4A61DF741FB9}">
      <dsp:nvSpPr>
        <dsp:cNvPr id="0" name=""/>
        <dsp:cNvSpPr/>
      </dsp:nvSpPr>
      <dsp:spPr>
        <a:xfrm rot="5400000">
          <a:off x="4049970" y="442212"/>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Indefinitely</a:t>
          </a:r>
        </a:p>
      </dsp:txBody>
      <dsp:txXfrm rot="-5400000">
        <a:off x="485544" y="4030122"/>
        <a:ext cx="7586439" cy="434103"/>
      </dsp:txXfrm>
    </dsp:sp>
    <dsp:sp modelId="{A12E5489-0BF4-475D-A2D3-55F6C0B1CE03}">
      <dsp:nvSpPr>
        <dsp:cNvPr id="0" name=""/>
        <dsp:cNvSpPr/>
      </dsp:nvSpPr>
      <dsp:spPr>
        <a:xfrm rot="5400000">
          <a:off x="-111282" y="4784598"/>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1</a:t>
          </a:r>
        </a:p>
      </dsp:txBody>
      <dsp:txXfrm rot="-5400000">
        <a:off x="-265" y="4932619"/>
        <a:ext cx="518076" cy="222033"/>
      </dsp:txXfrm>
    </dsp:sp>
    <dsp:sp modelId="{59AB5D97-C440-4EAF-9D84-761714472231}">
      <dsp:nvSpPr>
        <dsp:cNvPr id="0" name=""/>
        <dsp:cNvSpPr/>
      </dsp:nvSpPr>
      <dsp:spPr>
        <a:xfrm rot="5400000">
          <a:off x="4082236" y="1109156"/>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Rockwell" panose="02060603020205020403" pitchFamily="18" charset="0"/>
            </a:rPr>
            <a:t>Main Motion</a:t>
          </a:r>
        </a:p>
      </dsp:txBody>
      <dsp:txXfrm rot="-5400000">
        <a:off x="517810" y="4697066"/>
        <a:ext cx="7586439" cy="434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4550-0845-47FF-83C7-47CD33E2C34E}">
      <dsp:nvSpPr>
        <dsp:cNvPr id="0" name=""/>
        <dsp:cNvSpPr/>
      </dsp:nvSpPr>
      <dsp:spPr>
        <a:xfrm rot="5400000">
          <a:off x="-111282" y="115991"/>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8</a:t>
          </a:r>
        </a:p>
      </dsp:txBody>
      <dsp:txXfrm rot="-5400000">
        <a:off x="-265" y="264012"/>
        <a:ext cx="518076" cy="222033"/>
      </dsp:txXfrm>
    </dsp:sp>
    <dsp:sp modelId="{5AAA3962-85C6-4E6D-89A9-F92086620351}">
      <dsp:nvSpPr>
        <dsp:cNvPr id="0" name=""/>
        <dsp:cNvSpPr/>
      </dsp:nvSpPr>
      <dsp:spPr>
        <a:xfrm rot="5400000">
          <a:off x="4082109" y="-3559324"/>
          <a:ext cx="481324"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Lay on the table</a:t>
          </a:r>
        </a:p>
      </dsp:txBody>
      <dsp:txXfrm rot="-5400000">
        <a:off x="517810" y="28471"/>
        <a:ext cx="7586427" cy="434332"/>
      </dsp:txXfrm>
    </dsp:sp>
    <dsp:sp modelId="{71C384D4-7F85-4BC3-A04A-7AF55FCC9617}">
      <dsp:nvSpPr>
        <dsp:cNvPr id="0" name=""/>
        <dsp:cNvSpPr/>
      </dsp:nvSpPr>
      <dsp:spPr>
        <a:xfrm rot="5400000">
          <a:off x="-111282" y="782935"/>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7</a:t>
          </a:r>
        </a:p>
      </dsp:txBody>
      <dsp:txXfrm rot="-5400000">
        <a:off x="-265" y="930956"/>
        <a:ext cx="518076" cy="222033"/>
      </dsp:txXfrm>
    </dsp:sp>
    <dsp:sp modelId="{9AA63EF2-BA3E-4474-A51D-55CEF5FF26C5}">
      <dsp:nvSpPr>
        <dsp:cNvPr id="0" name=""/>
        <dsp:cNvSpPr/>
      </dsp:nvSpPr>
      <dsp:spPr>
        <a:xfrm rot="5400000">
          <a:off x="4082236" y="-2892507"/>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Previous Question</a:t>
          </a:r>
        </a:p>
      </dsp:txBody>
      <dsp:txXfrm rot="-5400000">
        <a:off x="517810" y="695403"/>
        <a:ext cx="7586439" cy="434103"/>
      </dsp:txXfrm>
    </dsp:sp>
    <dsp:sp modelId="{B55ED3DB-93CE-44C2-B338-C86EF0265C5F}">
      <dsp:nvSpPr>
        <dsp:cNvPr id="0" name=""/>
        <dsp:cNvSpPr/>
      </dsp:nvSpPr>
      <dsp:spPr>
        <a:xfrm rot="5400000">
          <a:off x="-111282" y="1449879"/>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6</a:t>
          </a:r>
        </a:p>
      </dsp:txBody>
      <dsp:txXfrm rot="-5400000">
        <a:off x="-265" y="1597900"/>
        <a:ext cx="518076" cy="222033"/>
      </dsp:txXfrm>
    </dsp:sp>
    <dsp:sp modelId="{1E629D9C-CB38-4553-95E2-F803E5074FAC}">
      <dsp:nvSpPr>
        <dsp:cNvPr id="0" name=""/>
        <dsp:cNvSpPr/>
      </dsp:nvSpPr>
      <dsp:spPr>
        <a:xfrm rot="5400000">
          <a:off x="4082236" y="-2226095"/>
          <a:ext cx="481071" cy="7610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Limit or Extend the Limits of Debate</a:t>
          </a:r>
        </a:p>
      </dsp:txBody>
      <dsp:txXfrm rot="-5400000">
        <a:off x="517278" y="1362347"/>
        <a:ext cx="7587504" cy="434103"/>
      </dsp:txXfrm>
    </dsp:sp>
    <dsp:sp modelId="{E428E8F2-61F5-4905-A57B-72C4F3E3CD38}">
      <dsp:nvSpPr>
        <dsp:cNvPr id="0" name=""/>
        <dsp:cNvSpPr/>
      </dsp:nvSpPr>
      <dsp:spPr>
        <a:xfrm rot="5400000">
          <a:off x="-111282" y="2080239"/>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5</a:t>
          </a:r>
        </a:p>
      </dsp:txBody>
      <dsp:txXfrm rot="-5400000">
        <a:off x="-265" y="2228260"/>
        <a:ext cx="518076" cy="222033"/>
      </dsp:txXfrm>
    </dsp:sp>
    <dsp:sp modelId="{4B19DFB8-680B-4483-A745-CAECDA9ABB4E}">
      <dsp:nvSpPr>
        <dsp:cNvPr id="0" name=""/>
        <dsp:cNvSpPr/>
      </dsp:nvSpPr>
      <dsp:spPr>
        <a:xfrm rot="5400000">
          <a:off x="4039240" y="-1558619"/>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to a Certain Time (or Definitely)</a:t>
          </a:r>
        </a:p>
      </dsp:txBody>
      <dsp:txXfrm rot="-5400000">
        <a:off x="474814" y="2029291"/>
        <a:ext cx="7586439" cy="434103"/>
      </dsp:txXfrm>
    </dsp:sp>
    <dsp:sp modelId="{B2C7F523-73E2-4415-923C-E3F2AF270519}">
      <dsp:nvSpPr>
        <dsp:cNvPr id="0" name=""/>
        <dsp:cNvSpPr/>
      </dsp:nvSpPr>
      <dsp:spPr>
        <a:xfrm rot="5400000">
          <a:off x="-111282" y="2783766"/>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4</a:t>
          </a:r>
        </a:p>
      </dsp:txBody>
      <dsp:txXfrm rot="-5400000">
        <a:off x="-265" y="2931787"/>
        <a:ext cx="518076" cy="222033"/>
      </dsp:txXfrm>
    </dsp:sp>
    <dsp:sp modelId="{D9DB4A7B-9B2E-4D8C-9061-A81737252B8D}">
      <dsp:nvSpPr>
        <dsp:cNvPr id="0" name=""/>
        <dsp:cNvSpPr/>
      </dsp:nvSpPr>
      <dsp:spPr>
        <a:xfrm rot="5400000">
          <a:off x="4082236" y="-891675"/>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Commit or Refer</a:t>
          </a:r>
        </a:p>
      </dsp:txBody>
      <dsp:txXfrm rot="-5400000">
        <a:off x="517810" y="2696235"/>
        <a:ext cx="7586439" cy="434103"/>
      </dsp:txXfrm>
    </dsp:sp>
    <dsp:sp modelId="{A99754A5-9E7B-4B8F-90E4-4D79F61E3529}">
      <dsp:nvSpPr>
        <dsp:cNvPr id="0" name=""/>
        <dsp:cNvSpPr/>
      </dsp:nvSpPr>
      <dsp:spPr>
        <a:xfrm rot="5400000">
          <a:off x="-111282" y="3450710"/>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3</a:t>
          </a:r>
        </a:p>
      </dsp:txBody>
      <dsp:txXfrm rot="-5400000">
        <a:off x="-265" y="3598731"/>
        <a:ext cx="518076" cy="222033"/>
      </dsp:txXfrm>
    </dsp:sp>
    <dsp:sp modelId="{90E96FE2-4A81-4EC7-A373-E8F1D4DDD577}">
      <dsp:nvSpPr>
        <dsp:cNvPr id="0" name=""/>
        <dsp:cNvSpPr/>
      </dsp:nvSpPr>
      <dsp:spPr>
        <a:xfrm rot="5400000">
          <a:off x="4071506" y="-224731"/>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Amend</a:t>
          </a:r>
        </a:p>
      </dsp:txBody>
      <dsp:txXfrm rot="-5400000">
        <a:off x="507080" y="3363179"/>
        <a:ext cx="7586439" cy="434103"/>
      </dsp:txXfrm>
    </dsp:sp>
    <dsp:sp modelId="{2CDD0EB3-4059-44EA-89E0-D61706433CB8}">
      <dsp:nvSpPr>
        <dsp:cNvPr id="0" name=""/>
        <dsp:cNvSpPr/>
      </dsp:nvSpPr>
      <dsp:spPr>
        <a:xfrm rot="5400000">
          <a:off x="-111282" y="4117654"/>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2</a:t>
          </a:r>
        </a:p>
      </dsp:txBody>
      <dsp:txXfrm rot="-5400000">
        <a:off x="-265" y="4265675"/>
        <a:ext cx="518076" cy="222033"/>
      </dsp:txXfrm>
    </dsp:sp>
    <dsp:sp modelId="{9249DAC3-44F9-466F-BFD1-4A61DF741FB9}">
      <dsp:nvSpPr>
        <dsp:cNvPr id="0" name=""/>
        <dsp:cNvSpPr/>
      </dsp:nvSpPr>
      <dsp:spPr>
        <a:xfrm rot="5400000">
          <a:off x="3996168" y="442212"/>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Rockwell" panose="02060603020205020403" pitchFamily="18" charset="0"/>
            </a:rPr>
            <a:t>Postpone Indefinitely</a:t>
          </a:r>
        </a:p>
      </dsp:txBody>
      <dsp:txXfrm rot="-5400000">
        <a:off x="431742" y="4030122"/>
        <a:ext cx="7586439" cy="434103"/>
      </dsp:txXfrm>
    </dsp:sp>
    <dsp:sp modelId="{A12E5489-0BF4-475D-A2D3-55F6C0B1CE03}">
      <dsp:nvSpPr>
        <dsp:cNvPr id="0" name=""/>
        <dsp:cNvSpPr/>
      </dsp:nvSpPr>
      <dsp:spPr>
        <a:xfrm rot="5400000">
          <a:off x="-111282" y="4784598"/>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1</a:t>
          </a:r>
        </a:p>
      </dsp:txBody>
      <dsp:txXfrm rot="-5400000">
        <a:off x="-265" y="4932619"/>
        <a:ext cx="518076" cy="222033"/>
      </dsp:txXfrm>
    </dsp:sp>
    <dsp:sp modelId="{59AB5D97-C440-4EAF-9D84-761714472231}">
      <dsp:nvSpPr>
        <dsp:cNvPr id="0" name=""/>
        <dsp:cNvSpPr/>
      </dsp:nvSpPr>
      <dsp:spPr>
        <a:xfrm rot="5400000">
          <a:off x="4082236" y="1109156"/>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Main Motion</a:t>
          </a:r>
        </a:p>
      </dsp:txBody>
      <dsp:txXfrm rot="-5400000">
        <a:off x="517810" y="4697066"/>
        <a:ext cx="7586439" cy="434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4550-0845-47FF-83C7-47CD33E2C34E}">
      <dsp:nvSpPr>
        <dsp:cNvPr id="0" name=""/>
        <dsp:cNvSpPr/>
      </dsp:nvSpPr>
      <dsp:spPr>
        <a:xfrm rot="5400000">
          <a:off x="-111282" y="115991"/>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8</a:t>
          </a:r>
        </a:p>
      </dsp:txBody>
      <dsp:txXfrm rot="-5400000">
        <a:off x="-265" y="264012"/>
        <a:ext cx="518076" cy="222033"/>
      </dsp:txXfrm>
    </dsp:sp>
    <dsp:sp modelId="{5AAA3962-85C6-4E6D-89A9-F92086620351}">
      <dsp:nvSpPr>
        <dsp:cNvPr id="0" name=""/>
        <dsp:cNvSpPr/>
      </dsp:nvSpPr>
      <dsp:spPr>
        <a:xfrm rot="5400000">
          <a:off x="4082109" y="-3559324"/>
          <a:ext cx="481324"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Lay on the table</a:t>
          </a:r>
        </a:p>
      </dsp:txBody>
      <dsp:txXfrm rot="-5400000">
        <a:off x="517810" y="28471"/>
        <a:ext cx="7586427" cy="434332"/>
      </dsp:txXfrm>
    </dsp:sp>
    <dsp:sp modelId="{71C384D4-7F85-4BC3-A04A-7AF55FCC9617}">
      <dsp:nvSpPr>
        <dsp:cNvPr id="0" name=""/>
        <dsp:cNvSpPr/>
      </dsp:nvSpPr>
      <dsp:spPr>
        <a:xfrm rot="5400000">
          <a:off x="-111282" y="782935"/>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7</a:t>
          </a:r>
        </a:p>
      </dsp:txBody>
      <dsp:txXfrm rot="-5400000">
        <a:off x="-265" y="930956"/>
        <a:ext cx="518076" cy="222033"/>
      </dsp:txXfrm>
    </dsp:sp>
    <dsp:sp modelId="{9AA63EF2-BA3E-4474-A51D-55CEF5FF26C5}">
      <dsp:nvSpPr>
        <dsp:cNvPr id="0" name=""/>
        <dsp:cNvSpPr/>
      </dsp:nvSpPr>
      <dsp:spPr>
        <a:xfrm rot="5400000">
          <a:off x="4082236" y="-2892507"/>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Previous Question</a:t>
          </a:r>
        </a:p>
      </dsp:txBody>
      <dsp:txXfrm rot="-5400000">
        <a:off x="517810" y="695403"/>
        <a:ext cx="7586439" cy="434103"/>
      </dsp:txXfrm>
    </dsp:sp>
    <dsp:sp modelId="{B55ED3DB-93CE-44C2-B338-C86EF0265C5F}">
      <dsp:nvSpPr>
        <dsp:cNvPr id="0" name=""/>
        <dsp:cNvSpPr/>
      </dsp:nvSpPr>
      <dsp:spPr>
        <a:xfrm rot="5400000">
          <a:off x="-111282" y="1449879"/>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6</a:t>
          </a:r>
        </a:p>
      </dsp:txBody>
      <dsp:txXfrm rot="-5400000">
        <a:off x="-265" y="1597900"/>
        <a:ext cx="518076" cy="222033"/>
      </dsp:txXfrm>
    </dsp:sp>
    <dsp:sp modelId="{1E629D9C-CB38-4553-95E2-F803E5074FAC}">
      <dsp:nvSpPr>
        <dsp:cNvPr id="0" name=""/>
        <dsp:cNvSpPr/>
      </dsp:nvSpPr>
      <dsp:spPr>
        <a:xfrm rot="5400000">
          <a:off x="4082236" y="-2226095"/>
          <a:ext cx="481071" cy="7610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Limit or Extend the Limits of Debate</a:t>
          </a:r>
        </a:p>
      </dsp:txBody>
      <dsp:txXfrm rot="-5400000">
        <a:off x="517278" y="1362347"/>
        <a:ext cx="7587504" cy="434103"/>
      </dsp:txXfrm>
    </dsp:sp>
    <dsp:sp modelId="{E428E8F2-61F5-4905-A57B-72C4F3E3CD38}">
      <dsp:nvSpPr>
        <dsp:cNvPr id="0" name=""/>
        <dsp:cNvSpPr/>
      </dsp:nvSpPr>
      <dsp:spPr>
        <a:xfrm rot="5400000">
          <a:off x="-111282" y="2116823"/>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5</a:t>
          </a:r>
        </a:p>
      </dsp:txBody>
      <dsp:txXfrm rot="-5400000">
        <a:off x="-265" y="2264844"/>
        <a:ext cx="518076" cy="222033"/>
      </dsp:txXfrm>
    </dsp:sp>
    <dsp:sp modelId="{4B19DFB8-680B-4483-A745-CAECDA9ABB4E}">
      <dsp:nvSpPr>
        <dsp:cNvPr id="0" name=""/>
        <dsp:cNvSpPr/>
      </dsp:nvSpPr>
      <dsp:spPr>
        <a:xfrm rot="5400000">
          <a:off x="4039240" y="-1558619"/>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to a Certain Time (or Definitely)</a:t>
          </a:r>
        </a:p>
      </dsp:txBody>
      <dsp:txXfrm rot="-5400000">
        <a:off x="474814" y="2029291"/>
        <a:ext cx="7586439" cy="434103"/>
      </dsp:txXfrm>
    </dsp:sp>
    <dsp:sp modelId="{B2C7F523-73E2-4415-923C-E3F2AF270519}">
      <dsp:nvSpPr>
        <dsp:cNvPr id="0" name=""/>
        <dsp:cNvSpPr/>
      </dsp:nvSpPr>
      <dsp:spPr>
        <a:xfrm rot="5400000">
          <a:off x="-111282" y="2783766"/>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4</a:t>
          </a:r>
        </a:p>
      </dsp:txBody>
      <dsp:txXfrm rot="-5400000">
        <a:off x="-265" y="2931787"/>
        <a:ext cx="518076" cy="222033"/>
      </dsp:txXfrm>
    </dsp:sp>
    <dsp:sp modelId="{D9DB4A7B-9B2E-4D8C-9061-A81737252B8D}">
      <dsp:nvSpPr>
        <dsp:cNvPr id="0" name=""/>
        <dsp:cNvSpPr/>
      </dsp:nvSpPr>
      <dsp:spPr>
        <a:xfrm rot="5400000">
          <a:off x="4082236" y="-891675"/>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Commit or Refer</a:t>
          </a:r>
        </a:p>
      </dsp:txBody>
      <dsp:txXfrm rot="-5400000">
        <a:off x="517810" y="2696235"/>
        <a:ext cx="7586439" cy="434103"/>
      </dsp:txXfrm>
    </dsp:sp>
    <dsp:sp modelId="{A99754A5-9E7B-4B8F-90E4-4D79F61E3529}">
      <dsp:nvSpPr>
        <dsp:cNvPr id="0" name=""/>
        <dsp:cNvSpPr/>
      </dsp:nvSpPr>
      <dsp:spPr>
        <a:xfrm rot="5400000">
          <a:off x="-111282" y="3450710"/>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3</a:t>
          </a:r>
        </a:p>
      </dsp:txBody>
      <dsp:txXfrm rot="-5400000">
        <a:off x="-265" y="3598731"/>
        <a:ext cx="518076" cy="222033"/>
      </dsp:txXfrm>
    </dsp:sp>
    <dsp:sp modelId="{90E96FE2-4A81-4EC7-A373-E8F1D4DDD577}">
      <dsp:nvSpPr>
        <dsp:cNvPr id="0" name=""/>
        <dsp:cNvSpPr/>
      </dsp:nvSpPr>
      <dsp:spPr>
        <a:xfrm rot="5400000">
          <a:off x="4071506" y="-224731"/>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Rockwell" panose="02060603020205020403" pitchFamily="18" charset="0"/>
            </a:rPr>
            <a:t>Amend</a:t>
          </a:r>
        </a:p>
      </dsp:txBody>
      <dsp:txXfrm rot="-5400000">
        <a:off x="507080" y="3363179"/>
        <a:ext cx="7586439" cy="434103"/>
      </dsp:txXfrm>
    </dsp:sp>
    <dsp:sp modelId="{2CDD0EB3-4059-44EA-89E0-D61706433CB8}">
      <dsp:nvSpPr>
        <dsp:cNvPr id="0" name=""/>
        <dsp:cNvSpPr/>
      </dsp:nvSpPr>
      <dsp:spPr>
        <a:xfrm rot="5400000">
          <a:off x="-111282" y="4117654"/>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2</a:t>
          </a:r>
        </a:p>
      </dsp:txBody>
      <dsp:txXfrm rot="-5400000">
        <a:off x="-265" y="4265675"/>
        <a:ext cx="518076" cy="222033"/>
      </dsp:txXfrm>
    </dsp:sp>
    <dsp:sp modelId="{9249DAC3-44F9-466F-BFD1-4A61DF741FB9}">
      <dsp:nvSpPr>
        <dsp:cNvPr id="0" name=""/>
        <dsp:cNvSpPr/>
      </dsp:nvSpPr>
      <dsp:spPr>
        <a:xfrm rot="5400000">
          <a:off x="4049970" y="442212"/>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Indefinitely</a:t>
          </a:r>
        </a:p>
      </dsp:txBody>
      <dsp:txXfrm rot="-5400000">
        <a:off x="485544" y="4030122"/>
        <a:ext cx="7586439" cy="434103"/>
      </dsp:txXfrm>
    </dsp:sp>
    <dsp:sp modelId="{A12E5489-0BF4-475D-A2D3-55F6C0B1CE03}">
      <dsp:nvSpPr>
        <dsp:cNvPr id="0" name=""/>
        <dsp:cNvSpPr/>
      </dsp:nvSpPr>
      <dsp:spPr>
        <a:xfrm rot="5400000">
          <a:off x="-111282" y="4784598"/>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1</a:t>
          </a:r>
        </a:p>
      </dsp:txBody>
      <dsp:txXfrm rot="-5400000">
        <a:off x="-265" y="4932619"/>
        <a:ext cx="518076" cy="222033"/>
      </dsp:txXfrm>
    </dsp:sp>
    <dsp:sp modelId="{59AB5D97-C440-4EAF-9D84-761714472231}">
      <dsp:nvSpPr>
        <dsp:cNvPr id="0" name=""/>
        <dsp:cNvSpPr/>
      </dsp:nvSpPr>
      <dsp:spPr>
        <a:xfrm rot="5400000">
          <a:off x="4082236" y="1109156"/>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Main Motion</a:t>
          </a:r>
        </a:p>
      </dsp:txBody>
      <dsp:txXfrm rot="-5400000">
        <a:off x="517810" y="4697066"/>
        <a:ext cx="7586439" cy="434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4550-0845-47FF-83C7-47CD33E2C34E}">
      <dsp:nvSpPr>
        <dsp:cNvPr id="0" name=""/>
        <dsp:cNvSpPr/>
      </dsp:nvSpPr>
      <dsp:spPr>
        <a:xfrm rot="5400000">
          <a:off x="-111282" y="115991"/>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8</a:t>
          </a:r>
          <a:endParaRPr lang="en-US" sz="1800" kern="1200" dirty="0">
            <a:latin typeface="+mn-lt"/>
          </a:endParaRPr>
        </a:p>
      </dsp:txBody>
      <dsp:txXfrm rot="-5400000">
        <a:off x="-265" y="264012"/>
        <a:ext cx="518076" cy="222033"/>
      </dsp:txXfrm>
    </dsp:sp>
    <dsp:sp modelId="{5AAA3962-85C6-4E6D-89A9-F92086620351}">
      <dsp:nvSpPr>
        <dsp:cNvPr id="0" name=""/>
        <dsp:cNvSpPr/>
      </dsp:nvSpPr>
      <dsp:spPr>
        <a:xfrm rot="5400000">
          <a:off x="4082109" y="-3559324"/>
          <a:ext cx="481324"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Rockwell" panose="02060603020205020403" pitchFamily="18" charset="0"/>
            </a:rPr>
            <a:t>Lay on the table</a:t>
          </a:r>
          <a:endParaRPr lang="en-US" sz="1800" kern="1200" dirty="0">
            <a:latin typeface="Rockwell" panose="02060603020205020403" pitchFamily="18" charset="0"/>
          </a:endParaRPr>
        </a:p>
      </dsp:txBody>
      <dsp:txXfrm rot="-5400000">
        <a:off x="517810" y="28471"/>
        <a:ext cx="7586427" cy="434332"/>
      </dsp:txXfrm>
    </dsp:sp>
    <dsp:sp modelId="{71C384D4-7F85-4BC3-A04A-7AF55FCC9617}">
      <dsp:nvSpPr>
        <dsp:cNvPr id="0" name=""/>
        <dsp:cNvSpPr/>
      </dsp:nvSpPr>
      <dsp:spPr>
        <a:xfrm rot="5400000">
          <a:off x="-111282" y="782935"/>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7</a:t>
          </a:r>
          <a:endParaRPr lang="en-US" sz="1800" kern="1200" dirty="0">
            <a:latin typeface="+mn-lt"/>
          </a:endParaRPr>
        </a:p>
      </dsp:txBody>
      <dsp:txXfrm rot="-5400000">
        <a:off x="-265" y="930956"/>
        <a:ext cx="518076" cy="222033"/>
      </dsp:txXfrm>
    </dsp:sp>
    <dsp:sp modelId="{9AA63EF2-BA3E-4474-A51D-55CEF5FF26C5}">
      <dsp:nvSpPr>
        <dsp:cNvPr id="0" name=""/>
        <dsp:cNvSpPr/>
      </dsp:nvSpPr>
      <dsp:spPr>
        <a:xfrm rot="5400000">
          <a:off x="4082236" y="-2892507"/>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Rockwell" panose="02060603020205020403" pitchFamily="18" charset="0"/>
            </a:rPr>
            <a:t>Previous Question</a:t>
          </a:r>
          <a:endParaRPr lang="en-US" sz="1800" kern="1200" dirty="0">
            <a:latin typeface="Rockwell" panose="02060603020205020403" pitchFamily="18" charset="0"/>
          </a:endParaRPr>
        </a:p>
      </dsp:txBody>
      <dsp:txXfrm rot="-5400000">
        <a:off x="517810" y="695403"/>
        <a:ext cx="7586439" cy="434103"/>
      </dsp:txXfrm>
    </dsp:sp>
    <dsp:sp modelId="{B55ED3DB-93CE-44C2-B338-C86EF0265C5F}">
      <dsp:nvSpPr>
        <dsp:cNvPr id="0" name=""/>
        <dsp:cNvSpPr/>
      </dsp:nvSpPr>
      <dsp:spPr>
        <a:xfrm rot="5400000">
          <a:off x="-111282" y="1449879"/>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6</a:t>
          </a:r>
          <a:endParaRPr lang="en-US" sz="1800" kern="1200" dirty="0">
            <a:latin typeface="+mn-lt"/>
          </a:endParaRPr>
        </a:p>
      </dsp:txBody>
      <dsp:txXfrm rot="-5400000">
        <a:off x="-265" y="1597900"/>
        <a:ext cx="518076" cy="222033"/>
      </dsp:txXfrm>
    </dsp:sp>
    <dsp:sp modelId="{1E629D9C-CB38-4553-95E2-F803E5074FAC}">
      <dsp:nvSpPr>
        <dsp:cNvPr id="0" name=""/>
        <dsp:cNvSpPr/>
      </dsp:nvSpPr>
      <dsp:spPr>
        <a:xfrm rot="5400000">
          <a:off x="4082236" y="-2226095"/>
          <a:ext cx="481071" cy="7610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Rockwell" panose="02060603020205020403" pitchFamily="18" charset="0"/>
            </a:rPr>
            <a:t>Limit or Extend the Limits of Debate</a:t>
          </a:r>
          <a:endParaRPr lang="en-US" sz="1800" kern="1200" dirty="0">
            <a:latin typeface="Rockwell" panose="02060603020205020403" pitchFamily="18" charset="0"/>
          </a:endParaRPr>
        </a:p>
      </dsp:txBody>
      <dsp:txXfrm rot="-5400000">
        <a:off x="517278" y="1362347"/>
        <a:ext cx="7587504" cy="434103"/>
      </dsp:txXfrm>
    </dsp:sp>
    <dsp:sp modelId="{E428E8F2-61F5-4905-A57B-72C4F3E3CD38}">
      <dsp:nvSpPr>
        <dsp:cNvPr id="0" name=""/>
        <dsp:cNvSpPr/>
      </dsp:nvSpPr>
      <dsp:spPr>
        <a:xfrm rot="5400000">
          <a:off x="-111282" y="2116823"/>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5</a:t>
          </a:r>
          <a:endParaRPr lang="en-US" sz="1800" kern="1200" dirty="0">
            <a:latin typeface="+mn-lt"/>
          </a:endParaRPr>
        </a:p>
      </dsp:txBody>
      <dsp:txXfrm rot="-5400000">
        <a:off x="-265" y="2264844"/>
        <a:ext cx="518076" cy="222033"/>
      </dsp:txXfrm>
    </dsp:sp>
    <dsp:sp modelId="{4B19DFB8-680B-4483-A745-CAECDA9ABB4E}">
      <dsp:nvSpPr>
        <dsp:cNvPr id="0" name=""/>
        <dsp:cNvSpPr/>
      </dsp:nvSpPr>
      <dsp:spPr>
        <a:xfrm rot="5400000">
          <a:off x="4039240" y="-1558619"/>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Rockwell" panose="02060603020205020403" pitchFamily="18" charset="0"/>
            </a:rPr>
            <a:t>Postpone to a Certain Time (or Definitely)</a:t>
          </a:r>
          <a:endParaRPr lang="en-US" sz="1800" kern="1200" dirty="0">
            <a:latin typeface="Rockwell" panose="02060603020205020403" pitchFamily="18" charset="0"/>
          </a:endParaRPr>
        </a:p>
      </dsp:txBody>
      <dsp:txXfrm rot="-5400000">
        <a:off x="474814" y="2029291"/>
        <a:ext cx="7586439" cy="434103"/>
      </dsp:txXfrm>
    </dsp:sp>
    <dsp:sp modelId="{B2C7F523-73E2-4415-923C-E3F2AF270519}">
      <dsp:nvSpPr>
        <dsp:cNvPr id="0" name=""/>
        <dsp:cNvSpPr/>
      </dsp:nvSpPr>
      <dsp:spPr>
        <a:xfrm rot="5400000">
          <a:off x="-111282" y="2783766"/>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4</a:t>
          </a:r>
          <a:endParaRPr lang="en-US" sz="1800" kern="1200" dirty="0">
            <a:latin typeface="+mn-lt"/>
          </a:endParaRPr>
        </a:p>
      </dsp:txBody>
      <dsp:txXfrm rot="-5400000">
        <a:off x="-265" y="2931787"/>
        <a:ext cx="518076" cy="222033"/>
      </dsp:txXfrm>
    </dsp:sp>
    <dsp:sp modelId="{D9DB4A7B-9B2E-4D8C-9061-A81737252B8D}">
      <dsp:nvSpPr>
        <dsp:cNvPr id="0" name=""/>
        <dsp:cNvSpPr/>
      </dsp:nvSpPr>
      <dsp:spPr>
        <a:xfrm rot="5400000">
          <a:off x="4082236" y="-891675"/>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Rockwell" panose="02060603020205020403" pitchFamily="18" charset="0"/>
            </a:rPr>
            <a:t>Commit or Refer</a:t>
          </a:r>
        </a:p>
      </dsp:txBody>
      <dsp:txXfrm rot="-5400000">
        <a:off x="517810" y="2696235"/>
        <a:ext cx="7586439" cy="434103"/>
      </dsp:txXfrm>
    </dsp:sp>
    <dsp:sp modelId="{A99754A5-9E7B-4B8F-90E4-4D79F61E3529}">
      <dsp:nvSpPr>
        <dsp:cNvPr id="0" name=""/>
        <dsp:cNvSpPr/>
      </dsp:nvSpPr>
      <dsp:spPr>
        <a:xfrm rot="5400000">
          <a:off x="-111282" y="3450710"/>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3</a:t>
          </a:r>
          <a:endParaRPr lang="en-US" sz="1800" kern="1200" dirty="0">
            <a:latin typeface="+mn-lt"/>
          </a:endParaRPr>
        </a:p>
      </dsp:txBody>
      <dsp:txXfrm rot="-5400000">
        <a:off x="-265" y="3598731"/>
        <a:ext cx="518076" cy="222033"/>
      </dsp:txXfrm>
    </dsp:sp>
    <dsp:sp modelId="{90E96FE2-4A81-4EC7-A373-E8F1D4DDD577}">
      <dsp:nvSpPr>
        <dsp:cNvPr id="0" name=""/>
        <dsp:cNvSpPr/>
      </dsp:nvSpPr>
      <dsp:spPr>
        <a:xfrm rot="5400000">
          <a:off x="4071506" y="-224731"/>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Rockwell" panose="02060603020205020403" pitchFamily="18" charset="0"/>
            </a:rPr>
            <a:t>Amend</a:t>
          </a:r>
          <a:endParaRPr lang="en-US" sz="1800" kern="1200" dirty="0">
            <a:latin typeface="Rockwell" panose="02060603020205020403" pitchFamily="18" charset="0"/>
          </a:endParaRPr>
        </a:p>
      </dsp:txBody>
      <dsp:txXfrm rot="-5400000">
        <a:off x="507080" y="3363179"/>
        <a:ext cx="7586439" cy="434103"/>
      </dsp:txXfrm>
    </dsp:sp>
    <dsp:sp modelId="{2CDD0EB3-4059-44EA-89E0-D61706433CB8}">
      <dsp:nvSpPr>
        <dsp:cNvPr id="0" name=""/>
        <dsp:cNvSpPr/>
      </dsp:nvSpPr>
      <dsp:spPr>
        <a:xfrm rot="5400000">
          <a:off x="-111282" y="4149931"/>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2</a:t>
          </a:r>
          <a:endParaRPr lang="en-US" sz="1800" kern="1200" dirty="0">
            <a:latin typeface="+mn-lt"/>
          </a:endParaRPr>
        </a:p>
      </dsp:txBody>
      <dsp:txXfrm rot="-5400000">
        <a:off x="-265" y="4297952"/>
        <a:ext cx="518076" cy="222033"/>
      </dsp:txXfrm>
    </dsp:sp>
    <dsp:sp modelId="{9249DAC3-44F9-466F-BFD1-4A61DF741FB9}">
      <dsp:nvSpPr>
        <dsp:cNvPr id="0" name=""/>
        <dsp:cNvSpPr/>
      </dsp:nvSpPr>
      <dsp:spPr>
        <a:xfrm rot="5400000">
          <a:off x="4049970" y="442212"/>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Rockwell" panose="02060603020205020403" pitchFamily="18" charset="0"/>
            </a:rPr>
            <a:t>Postpone Indefinitely</a:t>
          </a:r>
          <a:endParaRPr lang="en-US" sz="1800" kern="1200" dirty="0">
            <a:latin typeface="Rockwell" panose="02060603020205020403" pitchFamily="18" charset="0"/>
          </a:endParaRPr>
        </a:p>
      </dsp:txBody>
      <dsp:txXfrm rot="-5400000">
        <a:off x="485544" y="4030122"/>
        <a:ext cx="7586439" cy="434103"/>
      </dsp:txXfrm>
    </dsp:sp>
    <dsp:sp modelId="{A12E5489-0BF4-475D-A2D3-55F6C0B1CE03}">
      <dsp:nvSpPr>
        <dsp:cNvPr id="0" name=""/>
        <dsp:cNvSpPr/>
      </dsp:nvSpPr>
      <dsp:spPr>
        <a:xfrm rot="5400000">
          <a:off x="-111282" y="4784598"/>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1</a:t>
          </a:r>
          <a:endParaRPr lang="en-US" sz="1800" kern="1200" dirty="0">
            <a:latin typeface="+mn-lt"/>
          </a:endParaRPr>
        </a:p>
      </dsp:txBody>
      <dsp:txXfrm rot="-5400000">
        <a:off x="-265" y="4932619"/>
        <a:ext cx="518076" cy="222033"/>
      </dsp:txXfrm>
    </dsp:sp>
    <dsp:sp modelId="{59AB5D97-C440-4EAF-9D84-761714472231}">
      <dsp:nvSpPr>
        <dsp:cNvPr id="0" name=""/>
        <dsp:cNvSpPr/>
      </dsp:nvSpPr>
      <dsp:spPr>
        <a:xfrm rot="5400000">
          <a:off x="4082236" y="1109156"/>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Rockwell" panose="02060603020205020403" pitchFamily="18" charset="0"/>
            </a:rPr>
            <a:t>Main Motion</a:t>
          </a:r>
          <a:endParaRPr lang="en-US" sz="1800" kern="1200" dirty="0">
            <a:latin typeface="Rockwell" panose="02060603020205020403" pitchFamily="18" charset="0"/>
          </a:endParaRPr>
        </a:p>
      </dsp:txBody>
      <dsp:txXfrm rot="-5400000">
        <a:off x="517810" y="4697066"/>
        <a:ext cx="7586439" cy="434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4550-0845-47FF-83C7-47CD33E2C34E}">
      <dsp:nvSpPr>
        <dsp:cNvPr id="0" name=""/>
        <dsp:cNvSpPr/>
      </dsp:nvSpPr>
      <dsp:spPr>
        <a:xfrm rot="5400000">
          <a:off x="-111282" y="115991"/>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8</a:t>
          </a:r>
        </a:p>
      </dsp:txBody>
      <dsp:txXfrm rot="-5400000">
        <a:off x="-265" y="264012"/>
        <a:ext cx="518076" cy="222033"/>
      </dsp:txXfrm>
    </dsp:sp>
    <dsp:sp modelId="{5AAA3962-85C6-4E6D-89A9-F92086620351}">
      <dsp:nvSpPr>
        <dsp:cNvPr id="0" name=""/>
        <dsp:cNvSpPr/>
      </dsp:nvSpPr>
      <dsp:spPr>
        <a:xfrm rot="5400000">
          <a:off x="4082109" y="-3559324"/>
          <a:ext cx="481324"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Lay on the table</a:t>
          </a:r>
        </a:p>
      </dsp:txBody>
      <dsp:txXfrm rot="-5400000">
        <a:off x="517810" y="28471"/>
        <a:ext cx="7586427" cy="434332"/>
      </dsp:txXfrm>
    </dsp:sp>
    <dsp:sp modelId="{71C384D4-7F85-4BC3-A04A-7AF55FCC9617}">
      <dsp:nvSpPr>
        <dsp:cNvPr id="0" name=""/>
        <dsp:cNvSpPr/>
      </dsp:nvSpPr>
      <dsp:spPr>
        <a:xfrm rot="5400000">
          <a:off x="-111282" y="782935"/>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7</a:t>
          </a:r>
        </a:p>
      </dsp:txBody>
      <dsp:txXfrm rot="-5400000">
        <a:off x="-265" y="930956"/>
        <a:ext cx="518076" cy="222033"/>
      </dsp:txXfrm>
    </dsp:sp>
    <dsp:sp modelId="{9AA63EF2-BA3E-4474-A51D-55CEF5FF26C5}">
      <dsp:nvSpPr>
        <dsp:cNvPr id="0" name=""/>
        <dsp:cNvSpPr/>
      </dsp:nvSpPr>
      <dsp:spPr>
        <a:xfrm rot="5400000">
          <a:off x="4082236" y="-2892507"/>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Previous Question</a:t>
          </a:r>
        </a:p>
      </dsp:txBody>
      <dsp:txXfrm rot="-5400000">
        <a:off x="517810" y="695403"/>
        <a:ext cx="7586439" cy="434103"/>
      </dsp:txXfrm>
    </dsp:sp>
    <dsp:sp modelId="{B55ED3DB-93CE-44C2-B338-C86EF0265C5F}">
      <dsp:nvSpPr>
        <dsp:cNvPr id="0" name=""/>
        <dsp:cNvSpPr/>
      </dsp:nvSpPr>
      <dsp:spPr>
        <a:xfrm rot="5400000">
          <a:off x="-111282" y="1449879"/>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6</a:t>
          </a:r>
        </a:p>
      </dsp:txBody>
      <dsp:txXfrm rot="-5400000">
        <a:off x="-265" y="1597900"/>
        <a:ext cx="518076" cy="222033"/>
      </dsp:txXfrm>
    </dsp:sp>
    <dsp:sp modelId="{1E629D9C-CB38-4553-95E2-F803E5074FAC}">
      <dsp:nvSpPr>
        <dsp:cNvPr id="0" name=""/>
        <dsp:cNvSpPr/>
      </dsp:nvSpPr>
      <dsp:spPr>
        <a:xfrm rot="5400000">
          <a:off x="4082236" y="-2226095"/>
          <a:ext cx="481071" cy="7610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Limit or Extend the Limits of Debate</a:t>
          </a:r>
        </a:p>
      </dsp:txBody>
      <dsp:txXfrm rot="-5400000">
        <a:off x="517278" y="1362347"/>
        <a:ext cx="7587504" cy="434103"/>
      </dsp:txXfrm>
    </dsp:sp>
    <dsp:sp modelId="{E428E8F2-61F5-4905-A57B-72C4F3E3CD38}">
      <dsp:nvSpPr>
        <dsp:cNvPr id="0" name=""/>
        <dsp:cNvSpPr/>
      </dsp:nvSpPr>
      <dsp:spPr>
        <a:xfrm rot="5400000">
          <a:off x="-111282" y="2116823"/>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5</a:t>
          </a:r>
        </a:p>
      </dsp:txBody>
      <dsp:txXfrm rot="-5400000">
        <a:off x="-265" y="2264844"/>
        <a:ext cx="518076" cy="222033"/>
      </dsp:txXfrm>
    </dsp:sp>
    <dsp:sp modelId="{4B19DFB8-680B-4483-A745-CAECDA9ABB4E}">
      <dsp:nvSpPr>
        <dsp:cNvPr id="0" name=""/>
        <dsp:cNvSpPr/>
      </dsp:nvSpPr>
      <dsp:spPr>
        <a:xfrm rot="5400000">
          <a:off x="3996244" y="-1547862"/>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a:latin typeface="Rockwell" panose="02060603020205020403" pitchFamily="18" charset="0"/>
            </a:rPr>
            <a:t>Postpone to a Certain Time (or Definitely)</a:t>
          </a:r>
        </a:p>
      </dsp:txBody>
      <dsp:txXfrm rot="-5400000">
        <a:off x="431818" y="2040048"/>
        <a:ext cx="7586439" cy="434103"/>
      </dsp:txXfrm>
    </dsp:sp>
    <dsp:sp modelId="{B2C7F523-73E2-4415-923C-E3F2AF270519}">
      <dsp:nvSpPr>
        <dsp:cNvPr id="0" name=""/>
        <dsp:cNvSpPr/>
      </dsp:nvSpPr>
      <dsp:spPr>
        <a:xfrm rot="5400000">
          <a:off x="-111282" y="2783766"/>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4</a:t>
          </a:r>
        </a:p>
      </dsp:txBody>
      <dsp:txXfrm rot="-5400000">
        <a:off x="-265" y="2931787"/>
        <a:ext cx="518076" cy="222033"/>
      </dsp:txXfrm>
    </dsp:sp>
    <dsp:sp modelId="{D9DB4A7B-9B2E-4D8C-9061-A81737252B8D}">
      <dsp:nvSpPr>
        <dsp:cNvPr id="0" name=""/>
        <dsp:cNvSpPr/>
      </dsp:nvSpPr>
      <dsp:spPr>
        <a:xfrm rot="5400000">
          <a:off x="4082236" y="-891675"/>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Commit or Refer</a:t>
          </a:r>
        </a:p>
      </dsp:txBody>
      <dsp:txXfrm rot="-5400000">
        <a:off x="517810" y="2696235"/>
        <a:ext cx="7586439" cy="434103"/>
      </dsp:txXfrm>
    </dsp:sp>
    <dsp:sp modelId="{A99754A5-9E7B-4B8F-90E4-4D79F61E3529}">
      <dsp:nvSpPr>
        <dsp:cNvPr id="0" name=""/>
        <dsp:cNvSpPr/>
      </dsp:nvSpPr>
      <dsp:spPr>
        <a:xfrm rot="5400000">
          <a:off x="-111282" y="3450710"/>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3</a:t>
          </a:r>
        </a:p>
      </dsp:txBody>
      <dsp:txXfrm rot="-5400000">
        <a:off x="-265" y="3598731"/>
        <a:ext cx="518076" cy="222033"/>
      </dsp:txXfrm>
    </dsp:sp>
    <dsp:sp modelId="{90E96FE2-4A81-4EC7-A373-E8F1D4DDD577}">
      <dsp:nvSpPr>
        <dsp:cNvPr id="0" name=""/>
        <dsp:cNvSpPr/>
      </dsp:nvSpPr>
      <dsp:spPr>
        <a:xfrm rot="5400000">
          <a:off x="4071506" y="-224731"/>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Amend</a:t>
          </a:r>
        </a:p>
      </dsp:txBody>
      <dsp:txXfrm rot="-5400000">
        <a:off x="507080" y="3363179"/>
        <a:ext cx="7586439" cy="434103"/>
      </dsp:txXfrm>
    </dsp:sp>
    <dsp:sp modelId="{2CDD0EB3-4059-44EA-89E0-D61706433CB8}">
      <dsp:nvSpPr>
        <dsp:cNvPr id="0" name=""/>
        <dsp:cNvSpPr/>
      </dsp:nvSpPr>
      <dsp:spPr>
        <a:xfrm rot="5400000">
          <a:off x="-111282" y="4117654"/>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2</a:t>
          </a:r>
        </a:p>
      </dsp:txBody>
      <dsp:txXfrm rot="-5400000">
        <a:off x="-265" y="4265675"/>
        <a:ext cx="518076" cy="222033"/>
      </dsp:txXfrm>
    </dsp:sp>
    <dsp:sp modelId="{9249DAC3-44F9-466F-BFD1-4A61DF741FB9}">
      <dsp:nvSpPr>
        <dsp:cNvPr id="0" name=""/>
        <dsp:cNvSpPr/>
      </dsp:nvSpPr>
      <dsp:spPr>
        <a:xfrm rot="5400000">
          <a:off x="4049970" y="442212"/>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Indefinitely</a:t>
          </a:r>
        </a:p>
      </dsp:txBody>
      <dsp:txXfrm rot="-5400000">
        <a:off x="485544" y="4030122"/>
        <a:ext cx="7586439" cy="434103"/>
      </dsp:txXfrm>
    </dsp:sp>
    <dsp:sp modelId="{A12E5489-0BF4-475D-A2D3-55F6C0B1CE03}">
      <dsp:nvSpPr>
        <dsp:cNvPr id="0" name=""/>
        <dsp:cNvSpPr/>
      </dsp:nvSpPr>
      <dsp:spPr>
        <a:xfrm rot="5400000">
          <a:off x="-111282" y="4784598"/>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1</a:t>
          </a:r>
        </a:p>
      </dsp:txBody>
      <dsp:txXfrm rot="-5400000">
        <a:off x="-265" y="4932619"/>
        <a:ext cx="518076" cy="222033"/>
      </dsp:txXfrm>
    </dsp:sp>
    <dsp:sp modelId="{59AB5D97-C440-4EAF-9D84-761714472231}">
      <dsp:nvSpPr>
        <dsp:cNvPr id="0" name=""/>
        <dsp:cNvSpPr/>
      </dsp:nvSpPr>
      <dsp:spPr>
        <a:xfrm rot="5400000">
          <a:off x="4082236" y="1109156"/>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Main Motion</a:t>
          </a:r>
        </a:p>
      </dsp:txBody>
      <dsp:txXfrm rot="-5400000">
        <a:off x="517810" y="4697066"/>
        <a:ext cx="7586439" cy="4341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4550-0845-47FF-83C7-47CD33E2C34E}">
      <dsp:nvSpPr>
        <dsp:cNvPr id="0" name=""/>
        <dsp:cNvSpPr/>
      </dsp:nvSpPr>
      <dsp:spPr>
        <a:xfrm rot="5400000">
          <a:off x="-111282" y="115991"/>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8</a:t>
          </a:r>
        </a:p>
      </dsp:txBody>
      <dsp:txXfrm rot="-5400000">
        <a:off x="-265" y="264012"/>
        <a:ext cx="518076" cy="222033"/>
      </dsp:txXfrm>
    </dsp:sp>
    <dsp:sp modelId="{5AAA3962-85C6-4E6D-89A9-F92086620351}">
      <dsp:nvSpPr>
        <dsp:cNvPr id="0" name=""/>
        <dsp:cNvSpPr/>
      </dsp:nvSpPr>
      <dsp:spPr>
        <a:xfrm rot="5400000">
          <a:off x="4082109" y="-3559324"/>
          <a:ext cx="481324"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Lay on the table</a:t>
          </a:r>
        </a:p>
      </dsp:txBody>
      <dsp:txXfrm rot="-5400000">
        <a:off x="517810" y="28471"/>
        <a:ext cx="7586427" cy="434332"/>
      </dsp:txXfrm>
    </dsp:sp>
    <dsp:sp modelId="{71C384D4-7F85-4BC3-A04A-7AF55FCC9617}">
      <dsp:nvSpPr>
        <dsp:cNvPr id="0" name=""/>
        <dsp:cNvSpPr/>
      </dsp:nvSpPr>
      <dsp:spPr>
        <a:xfrm rot="5400000">
          <a:off x="-111282" y="782935"/>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7</a:t>
          </a:r>
        </a:p>
      </dsp:txBody>
      <dsp:txXfrm rot="-5400000">
        <a:off x="-265" y="930956"/>
        <a:ext cx="518076" cy="222033"/>
      </dsp:txXfrm>
    </dsp:sp>
    <dsp:sp modelId="{9AA63EF2-BA3E-4474-A51D-55CEF5FF26C5}">
      <dsp:nvSpPr>
        <dsp:cNvPr id="0" name=""/>
        <dsp:cNvSpPr/>
      </dsp:nvSpPr>
      <dsp:spPr>
        <a:xfrm rot="5400000">
          <a:off x="4082236" y="-2892507"/>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Previous Question</a:t>
          </a:r>
        </a:p>
      </dsp:txBody>
      <dsp:txXfrm rot="-5400000">
        <a:off x="517810" y="695403"/>
        <a:ext cx="7586439" cy="434103"/>
      </dsp:txXfrm>
    </dsp:sp>
    <dsp:sp modelId="{B55ED3DB-93CE-44C2-B338-C86EF0265C5F}">
      <dsp:nvSpPr>
        <dsp:cNvPr id="0" name=""/>
        <dsp:cNvSpPr/>
      </dsp:nvSpPr>
      <dsp:spPr>
        <a:xfrm rot="5400000">
          <a:off x="-111282" y="1449879"/>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6</a:t>
          </a:r>
        </a:p>
      </dsp:txBody>
      <dsp:txXfrm rot="-5400000">
        <a:off x="-265" y="1597900"/>
        <a:ext cx="518076" cy="222033"/>
      </dsp:txXfrm>
    </dsp:sp>
    <dsp:sp modelId="{1E629D9C-CB38-4553-95E2-F803E5074FAC}">
      <dsp:nvSpPr>
        <dsp:cNvPr id="0" name=""/>
        <dsp:cNvSpPr/>
      </dsp:nvSpPr>
      <dsp:spPr>
        <a:xfrm rot="5400000">
          <a:off x="4082236" y="-2226095"/>
          <a:ext cx="481071" cy="7610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b="1" kern="1200" dirty="0">
              <a:latin typeface="Rockwell" panose="02060603020205020403" pitchFamily="18" charset="0"/>
            </a:rPr>
            <a:t>Limit or Extend the Limits of Debate</a:t>
          </a:r>
        </a:p>
      </dsp:txBody>
      <dsp:txXfrm rot="-5400000">
        <a:off x="517278" y="1362347"/>
        <a:ext cx="7587504" cy="434103"/>
      </dsp:txXfrm>
    </dsp:sp>
    <dsp:sp modelId="{E428E8F2-61F5-4905-A57B-72C4F3E3CD38}">
      <dsp:nvSpPr>
        <dsp:cNvPr id="0" name=""/>
        <dsp:cNvSpPr/>
      </dsp:nvSpPr>
      <dsp:spPr>
        <a:xfrm rot="5400000">
          <a:off x="-111282" y="2116823"/>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5</a:t>
          </a:r>
        </a:p>
      </dsp:txBody>
      <dsp:txXfrm rot="-5400000">
        <a:off x="-265" y="2264844"/>
        <a:ext cx="518076" cy="222033"/>
      </dsp:txXfrm>
    </dsp:sp>
    <dsp:sp modelId="{4B19DFB8-680B-4483-A745-CAECDA9ABB4E}">
      <dsp:nvSpPr>
        <dsp:cNvPr id="0" name=""/>
        <dsp:cNvSpPr/>
      </dsp:nvSpPr>
      <dsp:spPr>
        <a:xfrm rot="5400000">
          <a:off x="4039240" y="-1558619"/>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to a Certain Time (or Definitely)</a:t>
          </a:r>
        </a:p>
      </dsp:txBody>
      <dsp:txXfrm rot="-5400000">
        <a:off x="474814" y="2029291"/>
        <a:ext cx="7586439" cy="434103"/>
      </dsp:txXfrm>
    </dsp:sp>
    <dsp:sp modelId="{B2C7F523-73E2-4415-923C-E3F2AF270519}">
      <dsp:nvSpPr>
        <dsp:cNvPr id="0" name=""/>
        <dsp:cNvSpPr/>
      </dsp:nvSpPr>
      <dsp:spPr>
        <a:xfrm rot="5400000">
          <a:off x="-111282" y="2783766"/>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4</a:t>
          </a:r>
        </a:p>
      </dsp:txBody>
      <dsp:txXfrm rot="-5400000">
        <a:off x="-265" y="2931787"/>
        <a:ext cx="518076" cy="222033"/>
      </dsp:txXfrm>
    </dsp:sp>
    <dsp:sp modelId="{D9DB4A7B-9B2E-4D8C-9061-A81737252B8D}">
      <dsp:nvSpPr>
        <dsp:cNvPr id="0" name=""/>
        <dsp:cNvSpPr/>
      </dsp:nvSpPr>
      <dsp:spPr>
        <a:xfrm rot="5400000">
          <a:off x="4082236" y="-891675"/>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Commit or Refer</a:t>
          </a:r>
        </a:p>
      </dsp:txBody>
      <dsp:txXfrm rot="-5400000">
        <a:off x="517810" y="2696235"/>
        <a:ext cx="7586439" cy="434103"/>
      </dsp:txXfrm>
    </dsp:sp>
    <dsp:sp modelId="{A99754A5-9E7B-4B8F-90E4-4D79F61E3529}">
      <dsp:nvSpPr>
        <dsp:cNvPr id="0" name=""/>
        <dsp:cNvSpPr/>
      </dsp:nvSpPr>
      <dsp:spPr>
        <a:xfrm rot="5400000">
          <a:off x="-111282" y="3450710"/>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3</a:t>
          </a:r>
        </a:p>
      </dsp:txBody>
      <dsp:txXfrm rot="-5400000">
        <a:off x="-265" y="3598731"/>
        <a:ext cx="518076" cy="222033"/>
      </dsp:txXfrm>
    </dsp:sp>
    <dsp:sp modelId="{90E96FE2-4A81-4EC7-A373-E8F1D4DDD577}">
      <dsp:nvSpPr>
        <dsp:cNvPr id="0" name=""/>
        <dsp:cNvSpPr/>
      </dsp:nvSpPr>
      <dsp:spPr>
        <a:xfrm rot="5400000">
          <a:off x="4071506" y="-224731"/>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Amend</a:t>
          </a:r>
        </a:p>
      </dsp:txBody>
      <dsp:txXfrm rot="-5400000">
        <a:off x="507080" y="3363179"/>
        <a:ext cx="7586439" cy="434103"/>
      </dsp:txXfrm>
    </dsp:sp>
    <dsp:sp modelId="{2CDD0EB3-4059-44EA-89E0-D61706433CB8}">
      <dsp:nvSpPr>
        <dsp:cNvPr id="0" name=""/>
        <dsp:cNvSpPr/>
      </dsp:nvSpPr>
      <dsp:spPr>
        <a:xfrm rot="5400000">
          <a:off x="-111282" y="4117654"/>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2</a:t>
          </a:r>
        </a:p>
      </dsp:txBody>
      <dsp:txXfrm rot="-5400000">
        <a:off x="-265" y="4265675"/>
        <a:ext cx="518076" cy="222033"/>
      </dsp:txXfrm>
    </dsp:sp>
    <dsp:sp modelId="{9249DAC3-44F9-466F-BFD1-4A61DF741FB9}">
      <dsp:nvSpPr>
        <dsp:cNvPr id="0" name=""/>
        <dsp:cNvSpPr/>
      </dsp:nvSpPr>
      <dsp:spPr>
        <a:xfrm rot="5400000">
          <a:off x="4049970" y="442212"/>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Indefinitely</a:t>
          </a:r>
        </a:p>
      </dsp:txBody>
      <dsp:txXfrm rot="-5400000">
        <a:off x="485544" y="4030122"/>
        <a:ext cx="7586439" cy="434103"/>
      </dsp:txXfrm>
    </dsp:sp>
    <dsp:sp modelId="{A12E5489-0BF4-475D-A2D3-55F6C0B1CE03}">
      <dsp:nvSpPr>
        <dsp:cNvPr id="0" name=""/>
        <dsp:cNvSpPr/>
      </dsp:nvSpPr>
      <dsp:spPr>
        <a:xfrm rot="5400000">
          <a:off x="-111282" y="4784598"/>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1</a:t>
          </a:r>
        </a:p>
      </dsp:txBody>
      <dsp:txXfrm rot="-5400000">
        <a:off x="-265" y="4932619"/>
        <a:ext cx="518076" cy="222033"/>
      </dsp:txXfrm>
    </dsp:sp>
    <dsp:sp modelId="{59AB5D97-C440-4EAF-9D84-761714472231}">
      <dsp:nvSpPr>
        <dsp:cNvPr id="0" name=""/>
        <dsp:cNvSpPr/>
      </dsp:nvSpPr>
      <dsp:spPr>
        <a:xfrm rot="5400000">
          <a:off x="4082236" y="1109156"/>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Main Motion</a:t>
          </a:r>
        </a:p>
      </dsp:txBody>
      <dsp:txXfrm rot="-5400000">
        <a:off x="517810" y="4697066"/>
        <a:ext cx="7586439" cy="4341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4550-0845-47FF-83C7-47CD33E2C34E}">
      <dsp:nvSpPr>
        <dsp:cNvPr id="0" name=""/>
        <dsp:cNvSpPr/>
      </dsp:nvSpPr>
      <dsp:spPr>
        <a:xfrm rot="5400000">
          <a:off x="-111282" y="115991"/>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8</a:t>
          </a:r>
        </a:p>
      </dsp:txBody>
      <dsp:txXfrm rot="-5400000">
        <a:off x="-265" y="264012"/>
        <a:ext cx="518076" cy="222033"/>
      </dsp:txXfrm>
    </dsp:sp>
    <dsp:sp modelId="{5AAA3962-85C6-4E6D-89A9-F92086620351}">
      <dsp:nvSpPr>
        <dsp:cNvPr id="0" name=""/>
        <dsp:cNvSpPr/>
      </dsp:nvSpPr>
      <dsp:spPr>
        <a:xfrm rot="5400000">
          <a:off x="4082109" y="-3559324"/>
          <a:ext cx="481324"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Lay on the table</a:t>
          </a:r>
        </a:p>
      </dsp:txBody>
      <dsp:txXfrm rot="-5400000">
        <a:off x="517810" y="28471"/>
        <a:ext cx="7586427" cy="434332"/>
      </dsp:txXfrm>
    </dsp:sp>
    <dsp:sp modelId="{71C384D4-7F85-4BC3-A04A-7AF55FCC9617}">
      <dsp:nvSpPr>
        <dsp:cNvPr id="0" name=""/>
        <dsp:cNvSpPr/>
      </dsp:nvSpPr>
      <dsp:spPr>
        <a:xfrm rot="5400000">
          <a:off x="-111282" y="782935"/>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7</a:t>
          </a:r>
        </a:p>
      </dsp:txBody>
      <dsp:txXfrm rot="-5400000">
        <a:off x="-265" y="930956"/>
        <a:ext cx="518076" cy="222033"/>
      </dsp:txXfrm>
    </dsp:sp>
    <dsp:sp modelId="{9AA63EF2-BA3E-4474-A51D-55CEF5FF26C5}">
      <dsp:nvSpPr>
        <dsp:cNvPr id="0" name=""/>
        <dsp:cNvSpPr/>
      </dsp:nvSpPr>
      <dsp:spPr>
        <a:xfrm rot="5400000">
          <a:off x="4082236" y="-2892507"/>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Rockwell" panose="02060603020205020403" pitchFamily="18" charset="0"/>
            </a:rPr>
            <a:t>Previous Question</a:t>
          </a:r>
        </a:p>
      </dsp:txBody>
      <dsp:txXfrm rot="-5400000">
        <a:off x="517810" y="695403"/>
        <a:ext cx="7586439" cy="434103"/>
      </dsp:txXfrm>
    </dsp:sp>
    <dsp:sp modelId="{B55ED3DB-93CE-44C2-B338-C86EF0265C5F}">
      <dsp:nvSpPr>
        <dsp:cNvPr id="0" name=""/>
        <dsp:cNvSpPr/>
      </dsp:nvSpPr>
      <dsp:spPr>
        <a:xfrm rot="5400000">
          <a:off x="-111282" y="1449879"/>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6</a:t>
          </a:r>
        </a:p>
      </dsp:txBody>
      <dsp:txXfrm rot="-5400000">
        <a:off x="-265" y="1597900"/>
        <a:ext cx="518076" cy="222033"/>
      </dsp:txXfrm>
    </dsp:sp>
    <dsp:sp modelId="{1E629D9C-CB38-4553-95E2-F803E5074FAC}">
      <dsp:nvSpPr>
        <dsp:cNvPr id="0" name=""/>
        <dsp:cNvSpPr/>
      </dsp:nvSpPr>
      <dsp:spPr>
        <a:xfrm rot="5400000">
          <a:off x="4082236" y="-2226095"/>
          <a:ext cx="481071" cy="7610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Limit or Extend the Limits of Debate</a:t>
          </a:r>
        </a:p>
      </dsp:txBody>
      <dsp:txXfrm rot="-5400000">
        <a:off x="517278" y="1362347"/>
        <a:ext cx="7587504" cy="434103"/>
      </dsp:txXfrm>
    </dsp:sp>
    <dsp:sp modelId="{E428E8F2-61F5-4905-A57B-72C4F3E3CD38}">
      <dsp:nvSpPr>
        <dsp:cNvPr id="0" name=""/>
        <dsp:cNvSpPr/>
      </dsp:nvSpPr>
      <dsp:spPr>
        <a:xfrm rot="5400000">
          <a:off x="-111282" y="2116823"/>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5</a:t>
          </a:r>
        </a:p>
      </dsp:txBody>
      <dsp:txXfrm rot="-5400000">
        <a:off x="-265" y="2264844"/>
        <a:ext cx="518076" cy="222033"/>
      </dsp:txXfrm>
    </dsp:sp>
    <dsp:sp modelId="{4B19DFB8-680B-4483-A745-CAECDA9ABB4E}">
      <dsp:nvSpPr>
        <dsp:cNvPr id="0" name=""/>
        <dsp:cNvSpPr/>
      </dsp:nvSpPr>
      <dsp:spPr>
        <a:xfrm rot="5400000">
          <a:off x="4039240" y="-1558619"/>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to a Certain Time (or Definitely)</a:t>
          </a:r>
        </a:p>
      </dsp:txBody>
      <dsp:txXfrm rot="-5400000">
        <a:off x="474814" y="2029291"/>
        <a:ext cx="7586439" cy="434103"/>
      </dsp:txXfrm>
    </dsp:sp>
    <dsp:sp modelId="{B2C7F523-73E2-4415-923C-E3F2AF270519}">
      <dsp:nvSpPr>
        <dsp:cNvPr id="0" name=""/>
        <dsp:cNvSpPr/>
      </dsp:nvSpPr>
      <dsp:spPr>
        <a:xfrm rot="5400000">
          <a:off x="-111282" y="2783766"/>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4</a:t>
          </a:r>
        </a:p>
      </dsp:txBody>
      <dsp:txXfrm rot="-5400000">
        <a:off x="-265" y="2931787"/>
        <a:ext cx="518076" cy="222033"/>
      </dsp:txXfrm>
    </dsp:sp>
    <dsp:sp modelId="{D9DB4A7B-9B2E-4D8C-9061-A81737252B8D}">
      <dsp:nvSpPr>
        <dsp:cNvPr id="0" name=""/>
        <dsp:cNvSpPr/>
      </dsp:nvSpPr>
      <dsp:spPr>
        <a:xfrm rot="5400000">
          <a:off x="4082236" y="-891675"/>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Commit or Refer</a:t>
          </a:r>
        </a:p>
      </dsp:txBody>
      <dsp:txXfrm rot="-5400000">
        <a:off x="517810" y="2696235"/>
        <a:ext cx="7586439" cy="434103"/>
      </dsp:txXfrm>
    </dsp:sp>
    <dsp:sp modelId="{A99754A5-9E7B-4B8F-90E4-4D79F61E3529}">
      <dsp:nvSpPr>
        <dsp:cNvPr id="0" name=""/>
        <dsp:cNvSpPr/>
      </dsp:nvSpPr>
      <dsp:spPr>
        <a:xfrm rot="5400000">
          <a:off x="-111282" y="3450710"/>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3</a:t>
          </a:r>
        </a:p>
      </dsp:txBody>
      <dsp:txXfrm rot="-5400000">
        <a:off x="-265" y="3598731"/>
        <a:ext cx="518076" cy="222033"/>
      </dsp:txXfrm>
    </dsp:sp>
    <dsp:sp modelId="{90E96FE2-4A81-4EC7-A373-E8F1D4DDD577}">
      <dsp:nvSpPr>
        <dsp:cNvPr id="0" name=""/>
        <dsp:cNvSpPr/>
      </dsp:nvSpPr>
      <dsp:spPr>
        <a:xfrm rot="5400000">
          <a:off x="4071506" y="-224731"/>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Amend</a:t>
          </a:r>
        </a:p>
      </dsp:txBody>
      <dsp:txXfrm rot="-5400000">
        <a:off x="507080" y="3363179"/>
        <a:ext cx="7586439" cy="434103"/>
      </dsp:txXfrm>
    </dsp:sp>
    <dsp:sp modelId="{2CDD0EB3-4059-44EA-89E0-D61706433CB8}">
      <dsp:nvSpPr>
        <dsp:cNvPr id="0" name=""/>
        <dsp:cNvSpPr/>
      </dsp:nvSpPr>
      <dsp:spPr>
        <a:xfrm rot="5400000">
          <a:off x="-111282" y="4117654"/>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2</a:t>
          </a:r>
        </a:p>
      </dsp:txBody>
      <dsp:txXfrm rot="-5400000">
        <a:off x="-265" y="4265675"/>
        <a:ext cx="518076" cy="222033"/>
      </dsp:txXfrm>
    </dsp:sp>
    <dsp:sp modelId="{9249DAC3-44F9-466F-BFD1-4A61DF741FB9}">
      <dsp:nvSpPr>
        <dsp:cNvPr id="0" name=""/>
        <dsp:cNvSpPr/>
      </dsp:nvSpPr>
      <dsp:spPr>
        <a:xfrm rot="5400000">
          <a:off x="4049970" y="442212"/>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Indefinitely</a:t>
          </a:r>
        </a:p>
      </dsp:txBody>
      <dsp:txXfrm rot="-5400000">
        <a:off x="485544" y="4030122"/>
        <a:ext cx="7586439" cy="434103"/>
      </dsp:txXfrm>
    </dsp:sp>
    <dsp:sp modelId="{A12E5489-0BF4-475D-A2D3-55F6C0B1CE03}">
      <dsp:nvSpPr>
        <dsp:cNvPr id="0" name=""/>
        <dsp:cNvSpPr/>
      </dsp:nvSpPr>
      <dsp:spPr>
        <a:xfrm rot="5400000">
          <a:off x="-111282" y="4784598"/>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1</a:t>
          </a:r>
        </a:p>
      </dsp:txBody>
      <dsp:txXfrm rot="-5400000">
        <a:off x="-265" y="4932619"/>
        <a:ext cx="518076" cy="222033"/>
      </dsp:txXfrm>
    </dsp:sp>
    <dsp:sp modelId="{59AB5D97-C440-4EAF-9D84-761714472231}">
      <dsp:nvSpPr>
        <dsp:cNvPr id="0" name=""/>
        <dsp:cNvSpPr/>
      </dsp:nvSpPr>
      <dsp:spPr>
        <a:xfrm rot="5400000">
          <a:off x="4082236" y="1109156"/>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Main Motion</a:t>
          </a:r>
        </a:p>
      </dsp:txBody>
      <dsp:txXfrm rot="-5400000">
        <a:off x="517810" y="4697066"/>
        <a:ext cx="7586439" cy="4341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4550-0845-47FF-83C7-47CD33E2C34E}">
      <dsp:nvSpPr>
        <dsp:cNvPr id="0" name=""/>
        <dsp:cNvSpPr/>
      </dsp:nvSpPr>
      <dsp:spPr>
        <a:xfrm rot="5400000">
          <a:off x="-111282" y="115991"/>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8</a:t>
          </a:r>
        </a:p>
      </dsp:txBody>
      <dsp:txXfrm rot="-5400000">
        <a:off x="-265" y="264012"/>
        <a:ext cx="518076" cy="222033"/>
      </dsp:txXfrm>
    </dsp:sp>
    <dsp:sp modelId="{5AAA3962-85C6-4E6D-89A9-F92086620351}">
      <dsp:nvSpPr>
        <dsp:cNvPr id="0" name=""/>
        <dsp:cNvSpPr/>
      </dsp:nvSpPr>
      <dsp:spPr>
        <a:xfrm rot="5400000">
          <a:off x="4082109" y="-3559324"/>
          <a:ext cx="481324"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Rockwell" panose="02060603020205020403" pitchFamily="18" charset="0"/>
            </a:rPr>
            <a:t>Lay on the table</a:t>
          </a:r>
        </a:p>
      </dsp:txBody>
      <dsp:txXfrm rot="-5400000">
        <a:off x="517810" y="28471"/>
        <a:ext cx="7586427" cy="434332"/>
      </dsp:txXfrm>
    </dsp:sp>
    <dsp:sp modelId="{71C384D4-7F85-4BC3-A04A-7AF55FCC9617}">
      <dsp:nvSpPr>
        <dsp:cNvPr id="0" name=""/>
        <dsp:cNvSpPr/>
      </dsp:nvSpPr>
      <dsp:spPr>
        <a:xfrm rot="5400000">
          <a:off x="-111282" y="782935"/>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7</a:t>
          </a:r>
        </a:p>
      </dsp:txBody>
      <dsp:txXfrm rot="-5400000">
        <a:off x="-265" y="930956"/>
        <a:ext cx="518076" cy="222033"/>
      </dsp:txXfrm>
    </dsp:sp>
    <dsp:sp modelId="{9AA63EF2-BA3E-4474-A51D-55CEF5FF26C5}">
      <dsp:nvSpPr>
        <dsp:cNvPr id="0" name=""/>
        <dsp:cNvSpPr/>
      </dsp:nvSpPr>
      <dsp:spPr>
        <a:xfrm rot="5400000">
          <a:off x="4082236" y="-2892507"/>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Previous Question</a:t>
          </a:r>
        </a:p>
      </dsp:txBody>
      <dsp:txXfrm rot="-5400000">
        <a:off x="517810" y="695403"/>
        <a:ext cx="7586439" cy="434103"/>
      </dsp:txXfrm>
    </dsp:sp>
    <dsp:sp modelId="{B55ED3DB-93CE-44C2-B338-C86EF0265C5F}">
      <dsp:nvSpPr>
        <dsp:cNvPr id="0" name=""/>
        <dsp:cNvSpPr/>
      </dsp:nvSpPr>
      <dsp:spPr>
        <a:xfrm rot="5400000">
          <a:off x="-111282" y="1449879"/>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6</a:t>
          </a:r>
        </a:p>
      </dsp:txBody>
      <dsp:txXfrm rot="-5400000">
        <a:off x="-265" y="1597900"/>
        <a:ext cx="518076" cy="222033"/>
      </dsp:txXfrm>
    </dsp:sp>
    <dsp:sp modelId="{1E629D9C-CB38-4553-95E2-F803E5074FAC}">
      <dsp:nvSpPr>
        <dsp:cNvPr id="0" name=""/>
        <dsp:cNvSpPr/>
      </dsp:nvSpPr>
      <dsp:spPr>
        <a:xfrm rot="5400000">
          <a:off x="4082236" y="-2226095"/>
          <a:ext cx="481071" cy="761098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Limit or Extend the Limits of Debate</a:t>
          </a:r>
        </a:p>
      </dsp:txBody>
      <dsp:txXfrm rot="-5400000">
        <a:off x="517278" y="1362347"/>
        <a:ext cx="7587504" cy="434103"/>
      </dsp:txXfrm>
    </dsp:sp>
    <dsp:sp modelId="{E428E8F2-61F5-4905-A57B-72C4F3E3CD38}">
      <dsp:nvSpPr>
        <dsp:cNvPr id="0" name=""/>
        <dsp:cNvSpPr/>
      </dsp:nvSpPr>
      <dsp:spPr>
        <a:xfrm rot="5400000">
          <a:off x="-111282" y="2116823"/>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5</a:t>
          </a:r>
        </a:p>
      </dsp:txBody>
      <dsp:txXfrm rot="-5400000">
        <a:off x="-265" y="2264844"/>
        <a:ext cx="518076" cy="222033"/>
      </dsp:txXfrm>
    </dsp:sp>
    <dsp:sp modelId="{4B19DFB8-680B-4483-A745-CAECDA9ABB4E}">
      <dsp:nvSpPr>
        <dsp:cNvPr id="0" name=""/>
        <dsp:cNvSpPr/>
      </dsp:nvSpPr>
      <dsp:spPr>
        <a:xfrm rot="5400000">
          <a:off x="4006974" y="-1558619"/>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to a Certain Time (or Definitely)</a:t>
          </a:r>
        </a:p>
      </dsp:txBody>
      <dsp:txXfrm rot="-5400000">
        <a:off x="442548" y="2029291"/>
        <a:ext cx="7586439" cy="434103"/>
      </dsp:txXfrm>
    </dsp:sp>
    <dsp:sp modelId="{B2C7F523-73E2-4415-923C-E3F2AF270519}">
      <dsp:nvSpPr>
        <dsp:cNvPr id="0" name=""/>
        <dsp:cNvSpPr/>
      </dsp:nvSpPr>
      <dsp:spPr>
        <a:xfrm rot="5400000">
          <a:off x="-111282" y="2783766"/>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4</a:t>
          </a:r>
        </a:p>
      </dsp:txBody>
      <dsp:txXfrm rot="-5400000">
        <a:off x="-265" y="2931787"/>
        <a:ext cx="518076" cy="222033"/>
      </dsp:txXfrm>
    </dsp:sp>
    <dsp:sp modelId="{D9DB4A7B-9B2E-4D8C-9061-A81737252B8D}">
      <dsp:nvSpPr>
        <dsp:cNvPr id="0" name=""/>
        <dsp:cNvSpPr/>
      </dsp:nvSpPr>
      <dsp:spPr>
        <a:xfrm rot="5400000">
          <a:off x="4082236" y="-891675"/>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Commit or Refer</a:t>
          </a:r>
        </a:p>
      </dsp:txBody>
      <dsp:txXfrm rot="-5400000">
        <a:off x="517810" y="2696235"/>
        <a:ext cx="7586439" cy="434103"/>
      </dsp:txXfrm>
    </dsp:sp>
    <dsp:sp modelId="{A99754A5-9E7B-4B8F-90E4-4D79F61E3529}">
      <dsp:nvSpPr>
        <dsp:cNvPr id="0" name=""/>
        <dsp:cNvSpPr/>
      </dsp:nvSpPr>
      <dsp:spPr>
        <a:xfrm rot="5400000">
          <a:off x="-111282" y="3450710"/>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3</a:t>
          </a:r>
        </a:p>
      </dsp:txBody>
      <dsp:txXfrm rot="-5400000">
        <a:off x="-265" y="3598731"/>
        <a:ext cx="518076" cy="222033"/>
      </dsp:txXfrm>
    </dsp:sp>
    <dsp:sp modelId="{90E96FE2-4A81-4EC7-A373-E8F1D4DDD577}">
      <dsp:nvSpPr>
        <dsp:cNvPr id="0" name=""/>
        <dsp:cNvSpPr/>
      </dsp:nvSpPr>
      <dsp:spPr>
        <a:xfrm rot="5400000">
          <a:off x="4071506" y="-224731"/>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Amend</a:t>
          </a:r>
        </a:p>
      </dsp:txBody>
      <dsp:txXfrm rot="-5400000">
        <a:off x="507080" y="3363179"/>
        <a:ext cx="7586439" cy="434103"/>
      </dsp:txXfrm>
    </dsp:sp>
    <dsp:sp modelId="{2CDD0EB3-4059-44EA-89E0-D61706433CB8}">
      <dsp:nvSpPr>
        <dsp:cNvPr id="0" name=""/>
        <dsp:cNvSpPr/>
      </dsp:nvSpPr>
      <dsp:spPr>
        <a:xfrm rot="5400000">
          <a:off x="-111282" y="4117654"/>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2</a:t>
          </a:r>
        </a:p>
      </dsp:txBody>
      <dsp:txXfrm rot="-5400000">
        <a:off x="-265" y="4265675"/>
        <a:ext cx="518076" cy="222033"/>
      </dsp:txXfrm>
    </dsp:sp>
    <dsp:sp modelId="{9249DAC3-44F9-466F-BFD1-4A61DF741FB9}">
      <dsp:nvSpPr>
        <dsp:cNvPr id="0" name=""/>
        <dsp:cNvSpPr/>
      </dsp:nvSpPr>
      <dsp:spPr>
        <a:xfrm rot="5400000">
          <a:off x="4049970" y="442212"/>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Postpone Indefinitely</a:t>
          </a:r>
        </a:p>
      </dsp:txBody>
      <dsp:txXfrm rot="-5400000">
        <a:off x="485544" y="4030122"/>
        <a:ext cx="7586439" cy="434103"/>
      </dsp:txXfrm>
    </dsp:sp>
    <dsp:sp modelId="{A12E5489-0BF4-475D-A2D3-55F6C0B1CE03}">
      <dsp:nvSpPr>
        <dsp:cNvPr id="0" name=""/>
        <dsp:cNvSpPr/>
      </dsp:nvSpPr>
      <dsp:spPr>
        <a:xfrm rot="5400000">
          <a:off x="-111282" y="4784598"/>
          <a:ext cx="740109" cy="51807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1</a:t>
          </a:r>
        </a:p>
      </dsp:txBody>
      <dsp:txXfrm rot="-5400000">
        <a:off x="-265" y="4932619"/>
        <a:ext cx="518076" cy="222033"/>
      </dsp:txXfrm>
    </dsp:sp>
    <dsp:sp modelId="{59AB5D97-C440-4EAF-9D84-761714472231}">
      <dsp:nvSpPr>
        <dsp:cNvPr id="0" name=""/>
        <dsp:cNvSpPr/>
      </dsp:nvSpPr>
      <dsp:spPr>
        <a:xfrm rot="5400000">
          <a:off x="4082236" y="1109156"/>
          <a:ext cx="481071" cy="760992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ockwell" panose="02060603020205020403" pitchFamily="18" charset="0"/>
            </a:rPr>
            <a:t>Main Motion</a:t>
          </a:r>
        </a:p>
      </dsp:txBody>
      <dsp:txXfrm rot="-5400000">
        <a:off x="517810" y="4697066"/>
        <a:ext cx="7586439" cy="4341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05EE9-AB8F-4404-A7E2-DD16756811B0}" type="datetimeFigureOut">
              <a:rPr lang="en-US" smtClean="0"/>
              <a:t>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AF0BB-2DD1-4D19-8E5A-CD5BDFE63FD6}" type="slidenum">
              <a:rPr lang="en-US" smtClean="0"/>
              <a:t>‹#›</a:t>
            </a:fld>
            <a:endParaRPr lang="en-US"/>
          </a:p>
        </p:txBody>
      </p:sp>
    </p:spTree>
    <p:extLst>
      <p:ext uri="{BB962C8B-B14F-4D97-AF65-F5344CB8AC3E}">
        <p14:creationId xmlns:p14="http://schemas.microsoft.com/office/powerpoint/2010/main" val="34298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Lucy Johnson and I am a Professional Registered Parliamentarian.  I live in St. Paul and am happy to be here with you today.  This is an informal presentation, so please feel free to ask questions along the way or at the end.</a:t>
            </a:r>
          </a:p>
        </p:txBody>
      </p:sp>
      <p:sp>
        <p:nvSpPr>
          <p:cNvPr id="4" name="Slide Number Placeholder 3"/>
          <p:cNvSpPr>
            <a:spLocks noGrp="1"/>
          </p:cNvSpPr>
          <p:nvPr>
            <p:ph type="sldNum" sz="quarter" idx="5"/>
          </p:nvPr>
        </p:nvSpPr>
        <p:spPr/>
        <p:txBody>
          <a:bodyPr/>
          <a:lstStyle/>
          <a:p>
            <a:fld id="{034AF0BB-2DD1-4D19-8E5A-CD5BDFE63FD6}" type="slidenum">
              <a:rPr lang="en-US" smtClean="0"/>
              <a:t>1</a:t>
            </a:fld>
            <a:endParaRPr lang="en-US"/>
          </a:p>
        </p:txBody>
      </p:sp>
    </p:spTree>
    <p:extLst>
      <p:ext uri="{BB962C8B-B14F-4D97-AF65-F5344CB8AC3E}">
        <p14:creationId xmlns:p14="http://schemas.microsoft.com/office/powerpoint/2010/main" val="725161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seems pretty basic, think back – have you ever been to a meeting where everyone is discussing a topic for a long time, and finally the chair says, “will someone make a motion”.? A motion is made and then “crickets” – no one has anything to say, no discussion, and a vote is taken. By having the motion stated first – everyone knows what the issue is and can direct the discussion to the merits of the motion (germane discussion – not off track).  As a member, you have the right to know what the motion is that  is up for a vote and to hear the pros and cons, before voting – not just a random discussion. </a:t>
            </a:r>
          </a:p>
        </p:txBody>
      </p:sp>
      <p:sp>
        <p:nvSpPr>
          <p:cNvPr id="4" name="Slide Number Placeholder 3"/>
          <p:cNvSpPr>
            <a:spLocks noGrp="1"/>
          </p:cNvSpPr>
          <p:nvPr>
            <p:ph type="sldNum" sz="quarter" idx="5"/>
          </p:nvPr>
        </p:nvSpPr>
        <p:spPr/>
        <p:txBody>
          <a:bodyPr/>
          <a:lstStyle/>
          <a:p>
            <a:fld id="{034AF0BB-2DD1-4D19-8E5A-CD5BDFE63FD6}" type="slidenum">
              <a:rPr lang="en-US" smtClean="0"/>
              <a:t>11</a:t>
            </a:fld>
            <a:endParaRPr lang="en-US"/>
          </a:p>
        </p:txBody>
      </p:sp>
    </p:spTree>
    <p:extLst>
      <p:ext uri="{BB962C8B-B14F-4D97-AF65-F5344CB8AC3E}">
        <p14:creationId xmlns:p14="http://schemas.microsoft.com/office/powerpoint/2010/main" val="242852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level up is Postpone Indefinitely.  If the motion to Postpone Indefinitely is approved, then the Main Motion is gone and can’t be brought up again.</a:t>
            </a:r>
          </a:p>
        </p:txBody>
      </p:sp>
      <p:sp>
        <p:nvSpPr>
          <p:cNvPr id="4" name="Slide Number Placeholder 3"/>
          <p:cNvSpPr>
            <a:spLocks noGrp="1"/>
          </p:cNvSpPr>
          <p:nvPr>
            <p:ph type="sldNum" sz="quarter" idx="5"/>
          </p:nvPr>
        </p:nvSpPr>
        <p:spPr/>
        <p:txBody>
          <a:bodyPr/>
          <a:lstStyle/>
          <a:p>
            <a:fld id="{034AF0BB-2DD1-4D19-8E5A-CD5BDFE63FD6}" type="slidenum">
              <a:rPr lang="en-US" smtClean="0"/>
              <a:t>12</a:t>
            </a:fld>
            <a:endParaRPr lang="en-US"/>
          </a:p>
        </p:txBody>
      </p:sp>
    </p:spTree>
    <p:extLst>
      <p:ext uri="{BB962C8B-B14F-4D97-AF65-F5344CB8AC3E}">
        <p14:creationId xmlns:p14="http://schemas.microsoft.com/office/powerpoint/2010/main" val="15481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may be a motion that an assembly doesn’t want to vote down but doesn’t want to pass either.  In that case, a member may move to postpone the motion indefinitely.  Object to the Consideration of a question can also be used to “kill a motion” but there is a difference.  The motion to Postpone Indefinitely needs a second (which means that someone else supports this action) and can be debated.  The Objection is usually done by one person and there isn’t any discussion – it’s just voted on (needs 2/3 to pass).  One any discussion has begun on the Main Motion, the Objection is “out of order”.  The Postpone Indefinitely motion can be entertained at any time as long as only the main motion is being discussed.</a:t>
            </a:r>
          </a:p>
        </p:txBody>
      </p:sp>
      <p:sp>
        <p:nvSpPr>
          <p:cNvPr id="4" name="Slide Number Placeholder 3"/>
          <p:cNvSpPr>
            <a:spLocks noGrp="1"/>
          </p:cNvSpPr>
          <p:nvPr>
            <p:ph type="sldNum" sz="quarter" idx="5"/>
          </p:nvPr>
        </p:nvSpPr>
        <p:spPr/>
        <p:txBody>
          <a:bodyPr/>
          <a:lstStyle/>
          <a:p>
            <a:fld id="{034AF0BB-2DD1-4D19-8E5A-CD5BDFE63FD6}" type="slidenum">
              <a:rPr lang="en-US" smtClean="0"/>
              <a:t>13</a:t>
            </a:fld>
            <a:endParaRPr lang="en-US"/>
          </a:p>
        </p:txBody>
      </p:sp>
    </p:spTree>
    <p:extLst>
      <p:ext uri="{BB962C8B-B14F-4D97-AF65-F5344CB8AC3E}">
        <p14:creationId xmlns:p14="http://schemas.microsoft.com/office/powerpoint/2010/main" val="22124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move, the next precedence is given to the motion Amend.  If a motion is made to Amend a main motion, and someone moves to postpone indefinitely, the motion to postpone is out of order.</a:t>
            </a:r>
          </a:p>
        </p:txBody>
      </p:sp>
      <p:sp>
        <p:nvSpPr>
          <p:cNvPr id="4" name="Slide Number Placeholder 3"/>
          <p:cNvSpPr>
            <a:spLocks noGrp="1"/>
          </p:cNvSpPr>
          <p:nvPr>
            <p:ph type="sldNum" sz="quarter" idx="5"/>
          </p:nvPr>
        </p:nvSpPr>
        <p:spPr/>
        <p:txBody>
          <a:bodyPr/>
          <a:lstStyle/>
          <a:p>
            <a:fld id="{034AF0BB-2DD1-4D19-8E5A-CD5BDFE63FD6}" type="slidenum">
              <a:rPr lang="en-US" smtClean="0"/>
              <a:t>14</a:t>
            </a:fld>
            <a:endParaRPr lang="en-US"/>
          </a:p>
        </p:txBody>
      </p:sp>
    </p:spTree>
    <p:extLst>
      <p:ext uri="{BB962C8B-B14F-4D97-AF65-F5344CB8AC3E}">
        <p14:creationId xmlns:p14="http://schemas.microsoft.com/office/powerpoint/2010/main" val="219178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Amendments must be germane to the motion – that means “relevant”, According to RONR 12:6 “</a:t>
            </a:r>
            <a:r>
              <a:rPr lang="en-US" i="1" dirty="0"/>
              <a:t>An amendment must always be germane-that is, closely related to or having bearing on the subject of the motion to be amended.  This means that no new subject can be introduced under pretext of being an amendment.</a:t>
            </a:r>
            <a:r>
              <a:rPr lang="en-US" i="0" dirty="0"/>
              <a:t>” A main motion can be amended and before that amendment is voted on, a member could make another amendment.  But that’s it.  The first amendment is known as the primary amendment and the second amendment is known as the Secondary Amendment (or an amendment to the amendment).  RONR only allows primary and secondary amendments.  The amendments have to be “handled” before further amendments can be made.  The voting order is opposite or backwards from how the amendments were made. The Chair would first conduct the vote on the Secondary Amendment, then on the Primary Amendment, then on the Main Motion.  If the Secondary amendment is taken care of (either approved or rejected), another secondary amendment could be introduced before the primary amendment is voted on.  In any case – there can only be at MOST two amendments pending to the Main Motion. (12:7)</a:t>
            </a:r>
            <a:endParaRPr lang="en-US" dirty="0"/>
          </a:p>
        </p:txBody>
      </p:sp>
      <p:sp>
        <p:nvSpPr>
          <p:cNvPr id="4" name="Slide Number Placeholder 3"/>
          <p:cNvSpPr>
            <a:spLocks noGrp="1"/>
          </p:cNvSpPr>
          <p:nvPr>
            <p:ph type="sldNum" sz="quarter" idx="5"/>
          </p:nvPr>
        </p:nvSpPr>
        <p:spPr/>
        <p:txBody>
          <a:bodyPr/>
          <a:lstStyle/>
          <a:p>
            <a:fld id="{034AF0BB-2DD1-4D19-8E5A-CD5BDFE63FD6}" type="slidenum">
              <a:rPr lang="en-US" smtClean="0"/>
              <a:t>15</a:t>
            </a:fld>
            <a:endParaRPr lang="en-US"/>
          </a:p>
        </p:txBody>
      </p:sp>
    </p:spTree>
    <p:extLst>
      <p:ext uri="{BB962C8B-B14F-4D97-AF65-F5344CB8AC3E}">
        <p14:creationId xmlns:p14="http://schemas.microsoft.com/office/powerpoint/2010/main" val="361087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motion to Commit or Refer a Main Motion takes precedence over the Main Motion, the motion to Postpone Indefinitely, and the Motion to Amend. (13:7)  Any pending amendments go with the Main Motion to a Committee. (13:19)</a:t>
            </a:r>
          </a:p>
        </p:txBody>
      </p:sp>
      <p:sp>
        <p:nvSpPr>
          <p:cNvPr id="4" name="Slide Number Placeholder 3"/>
          <p:cNvSpPr>
            <a:spLocks noGrp="1"/>
          </p:cNvSpPr>
          <p:nvPr>
            <p:ph type="sldNum" sz="quarter" idx="5"/>
          </p:nvPr>
        </p:nvSpPr>
        <p:spPr/>
        <p:txBody>
          <a:bodyPr/>
          <a:lstStyle/>
          <a:p>
            <a:fld id="{034AF0BB-2DD1-4D19-8E5A-CD5BDFE63FD6}" type="slidenum">
              <a:rPr lang="en-US" smtClean="0"/>
              <a:t>16</a:t>
            </a:fld>
            <a:endParaRPr lang="en-US"/>
          </a:p>
        </p:txBody>
      </p:sp>
    </p:spTree>
    <p:extLst>
      <p:ext uri="{BB962C8B-B14F-4D97-AF65-F5344CB8AC3E}">
        <p14:creationId xmlns:p14="http://schemas.microsoft.com/office/powerpoint/2010/main" val="2030544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RONR 14 – the use of this motion “puts off “ the handling of a motion for a specific amount of time.  Perhaps more information is needed and the person who can provide the necessary info is arriving later. The time/day/meeting that the motion is postponed until, needs to be reasonable.</a:t>
            </a:r>
          </a:p>
        </p:txBody>
      </p:sp>
      <p:sp>
        <p:nvSpPr>
          <p:cNvPr id="4" name="Slide Number Placeholder 3"/>
          <p:cNvSpPr>
            <a:spLocks noGrp="1"/>
          </p:cNvSpPr>
          <p:nvPr>
            <p:ph type="sldNum" sz="quarter" idx="5"/>
          </p:nvPr>
        </p:nvSpPr>
        <p:spPr/>
        <p:txBody>
          <a:bodyPr/>
          <a:lstStyle/>
          <a:p>
            <a:fld id="{034AF0BB-2DD1-4D19-8E5A-CD5BDFE63FD6}" type="slidenum">
              <a:rPr lang="en-US" smtClean="0"/>
              <a:t>17</a:t>
            </a:fld>
            <a:endParaRPr lang="en-US"/>
          </a:p>
        </p:txBody>
      </p:sp>
    </p:spTree>
    <p:extLst>
      <p:ext uri="{BB962C8B-B14F-4D97-AF65-F5344CB8AC3E}">
        <p14:creationId xmlns:p14="http://schemas.microsoft.com/office/powerpoint/2010/main" val="3770475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in order is “Limit or Extend the Limits” of Debate.  MAPE addresses this very well.  </a:t>
            </a:r>
          </a:p>
        </p:txBody>
      </p:sp>
      <p:sp>
        <p:nvSpPr>
          <p:cNvPr id="4" name="Slide Number Placeholder 3"/>
          <p:cNvSpPr>
            <a:spLocks noGrp="1"/>
          </p:cNvSpPr>
          <p:nvPr>
            <p:ph type="sldNum" sz="quarter" idx="5"/>
          </p:nvPr>
        </p:nvSpPr>
        <p:spPr/>
        <p:txBody>
          <a:bodyPr/>
          <a:lstStyle/>
          <a:p>
            <a:fld id="{034AF0BB-2DD1-4D19-8E5A-CD5BDFE63FD6}" type="slidenum">
              <a:rPr lang="en-US" smtClean="0"/>
              <a:t>18</a:t>
            </a:fld>
            <a:endParaRPr lang="en-US"/>
          </a:p>
        </p:txBody>
      </p:sp>
    </p:spTree>
    <p:extLst>
      <p:ext uri="{BB962C8B-B14F-4D97-AF65-F5344CB8AC3E}">
        <p14:creationId xmlns:p14="http://schemas.microsoft.com/office/powerpoint/2010/main" val="508347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that anything that takes away or effects MEMBERS’ Rights – requires a greater vote. In this case, a 2/3 of the members need to approve this motion as opposed to a majority.</a:t>
            </a:r>
          </a:p>
          <a:p>
            <a:r>
              <a:rPr lang="en-US" dirty="0"/>
              <a:t>Here’s what MAPE’s Rules allow.  This motion is amendable but not debatable,  For example, A delegate could move to extend the speaking time to 3 minutes and another delegate could amend the 3 minutes and change it to 5 minutes.  But there is no discussion or debate.  The amendment and the extension are just voted up or down – yes or no.   </a:t>
            </a:r>
          </a:p>
        </p:txBody>
      </p:sp>
      <p:sp>
        <p:nvSpPr>
          <p:cNvPr id="4" name="Slide Number Placeholder 3"/>
          <p:cNvSpPr>
            <a:spLocks noGrp="1"/>
          </p:cNvSpPr>
          <p:nvPr>
            <p:ph type="sldNum" sz="quarter" idx="5"/>
          </p:nvPr>
        </p:nvSpPr>
        <p:spPr/>
        <p:txBody>
          <a:bodyPr/>
          <a:lstStyle/>
          <a:p>
            <a:fld id="{034AF0BB-2DD1-4D19-8E5A-CD5BDFE63FD6}" type="slidenum">
              <a:rPr lang="en-US" smtClean="0"/>
              <a:t>19</a:t>
            </a:fld>
            <a:endParaRPr lang="en-US"/>
          </a:p>
        </p:txBody>
      </p:sp>
    </p:spTree>
    <p:extLst>
      <p:ext uri="{BB962C8B-B14F-4D97-AF65-F5344CB8AC3E}">
        <p14:creationId xmlns:p14="http://schemas.microsoft.com/office/powerpoint/2010/main" val="2464278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next slide</a:t>
            </a:r>
          </a:p>
        </p:txBody>
      </p:sp>
      <p:sp>
        <p:nvSpPr>
          <p:cNvPr id="4" name="Slide Number Placeholder 3"/>
          <p:cNvSpPr>
            <a:spLocks noGrp="1"/>
          </p:cNvSpPr>
          <p:nvPr>
            <p:ph type="sldNum" sz="quarter" idx="5"/>
          </p:nvPr>
        </p:nvSpPr>
        <p:spPr/>
        <p:txBody>
          <a:bodyPr/>
          <a:lstStyle/>
          <a:p>
            <a:fld id="{034AF0BB-2DD1-4D19-8E5A-CD5BDFE63FD6}" type="slidenum">
              <a:rPr lang="en-US" smtClean="0"/>
              <a:t>20</a:t>
            </a:fld>
            <a:endParaRPr lang="en-US"/>
          </a:p>
        </p:txBody>
      </p:sp>
    </p:spTree>
    <p:extLst>
      <p:ext uri="{BB962C8B-B14F-4D97-AF65-F5344CB8AC3E}">
        <p14:creationId xmlns:p14="http://schemas.microsoft.com/office/powerpoint/2010/main" val="56294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very impressed with the handouts that Megan and Todd showed me, that your organization has used in the past.  Parliamentary Procedure may seem confusing, overwhelming and burdensome but it doesn’t have to be.  Today, the Objective is to review ……</a:t>
            </a:r>
          </a:p>
        </p:txBody>
      </p:sp>
      <p:sp>
        <p:nvSpPr>
          <p:cNvPr id="4" name="Slide Number Placeholder 3"/>
          <p:cNvSpPr>
            <a:spLocks noGrp="1"/>
          </p:cNvSpPr>
          <p:nvPr>
            <p:ph type="sldNum" sz="quarter" idx="5"/>
          </p:nvPr>
        </p:nvSpPr>
        <p:spPr/>
        <p:txBody>
          <a:bodyPr/>
          <a:lstStyle/>
          <a:p>
            <a:fld id="{034AF0BB-2DD1-4D19-8E5A-CD5BDFE63FD6}" type="slidenum">
              <a:rPr lang="en-US" smtClean="0"/>
              <a:t>2</a:t>
            </a:fld>
            <a:endParaRPr lang="en-US"/>
          </a:p>
        </p:txBody>
      </p:sp>
    </p:spTree>
    <p:extLst>
      <p:ext uri="{BB962C8B-B14F-4D97-AF65-F5344CB8AC3E}">
        <p14:creationId xmlns:p14="http://schemas.microsoft.com/office/powerpoint/2010/main" val="2248811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the Question or moving the Previous Question closes debate.  However, MAPE’s Standing Rules are well worded to protect members’ rights and move business along.  The rules provide for debate but also automatically end debate if it appears that the assembly is in agreement.</a:t>
            </a:r>
          </a:p>
        </p:txBody>
      </p:sp>
      <p:sp>
        <p:nvSpPr>
          <p:cNvPr id="4" name="Slide Number Placeholder 3"/>
          <p:cNvSpPr>
            <a:spLocks noGrp="1"/>
          </p:cNvSpPr>
          <p:nvPr>
            <p:ph type="sldNum" sz="quarter" idx="5"/>
          </p:nvPr>
        </p:nvSpPr>
        <p:spPr/>
        <p:txBody>
          <a:bodyPr/>
          <a:lstStyle/>
          <a:p>
            <a:fld id="{034AF0BB-2DD1-4D19-8E5A-CD5BDFE63FD6}" type="slidenum">
              <a:rPr lang="en-US" smtClean="0"/>
              <a:t>21</a:t>
            </a:fld>
            <a:endParaRPr lang="en-US"/>
          </a:p>
        </p:txBody>
      </p:sp>
    </p:spTree>
    <p:extLst>
      <p:ext uri="{BB962C8B-B14F-4D97-AF65-F5344CB8AC3E}">
        <p14:creationId xmlns:p14="http://schemas.microsoft.com/office/powerpoint/2010/main" val="44164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 on the Table is probably the most mis-used motion.  Its purpose is to “set aside” business in an emergency or if a speaker shows up.  As RONR states (17:1), </a:t>
            </a:r>
            <a:r>
              <a:rPr lang="en-US" i="1" dirty="0"/>
              <a:t>TO interrupt the pending business so as to permit doing something else immediately,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4AF0BB-2DD1-4D19-8E5A-CD5BDFE63FD6}" type="slidenum">
              <a:rPr lang="en-US" smtClean="0"/>
              <a:t>22</a:t>
            </a:fld>
            <a:endParaRPr lang="en-US"/>
          </a:p>
        </p:txBody>
      </p:sp>
    </p:spTree>
    <p:extLst>
      <p:ext uri="{BB962C8B-B14F-4D97-AF65-F5344CB8AC3E}">
        <p14:creationId xmlns:p14="http://schemas.microsoft.com/office/powerpoint/2010/main" val="384765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The last 5 Ranking Motions are also known as Privileged Motions.  Call for the Orders of the Day (RONR 18) – is </a:t>
            </a:r>
            <a:r>
              <a:rPr lang="en-US" i="1" dirty="0"/>
              <a:t>To demand to take up the proper business in order. </a:t>
            </a:r>
            <a:r>
              <a:rPr lang="en-US" i="0" dirty="0"/>
              <a:t>Raise a Question of Privilege (RONR 19) is a device that permits a request of main motion relating to the rights and privileges of the assembly or any of its members to be brought up for immediate consideration because of its urgency.(examples 19:13 and 19:16) p. 216-217.  Recess takes precedence as does adjourning.  The highest ranking motion is “Fix the Time to Which to Adjourn”</a:t>
            </a:r>
            <a:endParaRPr lang="en-US" dirty="0"/>
          </a:p>
        </p:txBody>
      </p:sp>
      <p:sp>
        <p:nvSpPr>
          <p:cNvPr id="4" name="Slide Number Placeholder 3"/>
          <p:cNvSpPr>
            <a:spLocks noGrp="1"/>
          </p:cNvSpPr>
          <p:nvPr>
            <p:ph type="sldNum" sz="quarter" idx="5"/>
          </p:nvPr>
        </p:nvSpPr>
        <p:spPr/>
        <p:txBody>
          <a:bodyPr/>
          <a:lstStyle/>
          <a:p>
            <a:fld id="{034AF0BB-2DD1-4D19-8E5A-CD5BDFE63FD6}" type="slidenum">
              <a:rPr lang="en-US" smtClean="0"/>
              <a:t>23</a:t>
            </a:fld>
            <a:endParaRPr lang="en-US"/>
          </a:p>
        </p:txBody>
      </p:sp>
    </p:spTree>
    <p:extLst>
      <p:ext uri="{BB962C8B-B14F-4D97-AF65-F5344CB8AC3E}">
        <p14:creationId xmlns:p14="http://schemas.microsoft.com/office/powerpoint/2010/main" val="281273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motions that are considered Incidental Motions (which means that they are not new ideas but apply to the business already in progress) and which may affect Members’ Rights. RONR 6:15-24.  Continue on next slide.</a:t>
            </a:r>
          </a:p>
          <a:p>
            <a:endParaRPr lang="en-US" dirty="0"/>
          </a:p>
        </p:txBody>
      </p:sp>
      <p:sp>
        <p:nvSpPr>
          <p:cNvPr id="4" name="Slide Number Placeholder 3"/>
          <p:cNvSpPr>
            <a:spLocks noGrp="1"/>
          </p:cNvSpPr>
          <p:nvPr>
            <p:ph type="sldNum" sz="quarter" idx="5"/>
          </p:nvPr>
        </p:nvSpPr>
        <p:spPr/>
        <p:txBody>
          <a:bodyPr/>
          <a:lstStyle/>
          <a:p>
            <a:fld id="{034AF0BB-2DD1-4D19-8E5A-CD5BDFE63FD6}" type="slidenum">
              <a:rPr lang="en-US" smtClean="0"/>
              <a:t>24</a:t>
            </a:fld>
            <a:endParaRPr lang="en-US"/>
          </a:p>
        </p:txBody>
      </p:sp>
    </p:spTree>
    <p:extLst>
      <p:ext uri="{BB962C8B-B14F-4D97-AF65-F5344CB8AC3E}">
        <p14:creationId xmlns:p14="http://schemas.microsoft.com/office/powerpoint/2010/main" val="427765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begin – Why have rules?  Pretty self explanatory.  There are rules that govern many if not all aspects of our lives. So why not meetings?</a:t>
            </a:r>
          </a:p>
        </p:txBody>
      </p:sp>
      <p:sp>
        <p:nvSpPr>
          <p:cNvPr id="4" name="Slide Number Placeholder 3"/>
          <p:cNvSpPr>
            <a:spLocks noGrp="1"/>
          </p:cNvSpPr>
          <p:nvPr>
            <p:ph type="sldNum" sz="quarter" idx="5"/>
          </p:nvPr>
        </p:nvSpPr>
        <p:spPr/>
        <p:txBody>
          <a:bodyPr/>
          <a:lstStyle/>
          <a:p>
            <a:fld id="{034AF0BB-2DD1-4D19-8E5A-CD5BDFE63FD6}" type="slidenum">
              <a:rPr lang="en-US" smtClean="0"/>
              <a:t>3</a:t>
            </a:fld>
            <a:endParaRPr lang="en-US"/>
          </a:p>
        </p:txBody>
      </p:sp>
    </p:spTree>
    <p:extLst>
      <p:ext uri="{BB962C8B-B14F-4D97-AF65-F5344CB8AC3E}">
        <p14:creationId xmlns:p14="http://schemas.microsoft.com/office/powerpoint/2010/main" val="97913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been in a meeting that just went on and on or got violent?  It seems since the pandemic, people are spending a majority of their lives in meetings. (ok maybe that’s an exaggeration, but meetings can be efficient and effective.   The less time spent in meetings, the more time you have for living!</a:t>
            </a:r>
          </a:p>
        </p:txBody>
      </p:sp>
      <p:sp>
        <p:nvSpPr>
          <p:cNvPr id="4" name="Slide Number Placeholder 3"/>
          <p:cNvSpPr>
            <a:spLocks noGrp="1"/>
          </p:cNvSpPr>
          <p:nvPr>
            <p:ph type="sldNum" sz="quarter" idx="5"/>
          </p:nvPr>
        </p:nvSpPr>
        <p:spPr/>
        <p:txBody>
          <a:bodyPr/>
          <a:lstStyle/>
          <a:p>
            <a:fld id="{034AF0BB-2DD1-4D19-8E5A-CD5BDFE63FD6}" type="slidenum">
              <a:rPr lang="en-US" smtClean="0"/>
              <a:t>4</a:t>
            </a:fld>
            <a:endParaRPr lang="en-US"/>
          </a:p>
        </p:txBody>
      </p:sp>
    </p:spTree>
    <p:extLst>
      <p:ext uri="{BB962C8B-B14F-4D97-AF65-F5344CB8AC3E}">
        <p14:creationId xmlns:p14="http://schemas.microsoft.com/office/powerpoint/2010/main" val="117565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parliamentary authorities available such as The AIP Standard Code, Demeter’s Manual of Parliamentary Law &amp; Procedure, Mason’s Manual and Jefferson’s Manual.  However, Robert’s Rules of Order which we call RONR, is used by the majority of organizations and boards.  MAPE has adopted RONR as its Parliamentary Authority.  General Robert wrote a set of rules back in 1800s after attending multiple meetings that had different standards. </a:t>
            </a:r>
          </a:p>
        </p:txBody>
      </p:sp>
      <p:sp>
        <p:nvSpPr>
          <p:cNvPr id="4" name="Slide Number Placeholder 3"/>
          <p:cNvSpPr>
            <a:spLocks noGrp="1"/>
          </p:cNvSpPr>
          <p:nvPr>
            <p:ph type="sldNum" sz="quarter" idx="5"/>
          </p:nvPr>
        </p:nvSpPr>
        <p:spPr/>
        <p:txBody>
          <a:bodyPr/>
          <a:lstStyle/>
          <a:p>
            <a:fld id="{034AF0BB-2DD1-4D19-8E5A-CD5BDFE63FD6}" type="slidenum">
              <a:rPr lang="en-US" smtClean="0"/>
              <a:t>5</a:t>
            </a:fld>
            <a:endParaRPr lang="en-US"/>
          </a:p>
        </p:txBody>
      </p:sp>
    </p:spTree>
    <p:extLst>
      <p:ext uri="{BB962C8B-B14F-4D97-AF65-F5344CB8AC3E}">
        <p14:creationId xmlns:p14="http://schemas.microsoft.com/office/powerpoint/2010/main" val="218788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 Perhaps, in today’s world, the most important purpose on this list is CIVIL DISCOURSE – which involves listening to each other and being respectful with debate. This involves Ground Rules/Standards – good communication..  RONR contains ground rules and standards.  Three terms that help with using RONR are Precedence, Germane, and Dilatory.  Precedence – refers to the order in which motions are consider.  We will talk more about Precedence in a minute.  Germane means “relevant to the subject under consideration”.  The Chair might rule a motion out of order if it doesn’t apply or isn’t germane to the matter at hand.  One definition of Dilatory is “intended to cause delay”. According to RONR “a motion is dilatory if it seeks to obstruct the will of the assembly”. The Chair has the responsibility to prevent members from obstructing business by not recognizing them or ruling their motions </a:t>
            </a:r>
            <a:r>
              <a:rPr lang="en-US" i="1" dirty="0"/>
              <a:t>out of order</a:t>
            </a:r>
            <a:r>
              <a:rPr lang="en-US" dirty="0"/>
              <a:t>.. (RONR 39:1-4)</a:t>
            </a:r>
          </a:p>
        </p:txBody>
      </p:sp>
      <p:sp>
        <p:nvSpPr>
          <p:cNvPr id="4" name="Slide Number Placeholder 3"/>
          <p:cNvSpPr>
            <a:spLocks noGrp="1"/>
          </p:cNvSpPr>
          <p:nvPr>
            <p:ph type="sldNum" sz="quarter" idx="5"/>
          </p:nvPr>
        </p:nvSpPr>
        <p:spPr/>
        <p:txBody>
          <a:bodyPr/>
          <a:lstStyle/>
          <a:p>
            <a:fld id="{034AF0BB-2DD1-4D19-8E5A-CD5BDFE63FD6}" type="slidenum">
              <a:rPr lang="en-US" smtClean="0"/>
              <a:t>6</a:t>
            </a:fld>
            <a:endParaRPr lang="en-US"/>
          </a:p>
        </p:txBody>
      </p:sp>
    </p:spTree>
    <p:extLst>
      <p:ext uri="{BB962C8B-B14F-4D97-AF65-F5344CB8AC3E}">
        <p14:creationId xmlns:p14="http://schemas.microsoft.com/office/powerpoint/2010/main" val="282718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talk about the types of motions (read slide) – As mentioned, Precedence refers to the order in which motions are considered.  There is a hierarchy or ranking for two types of motions: privileged and subsidiary – (RONR 5:1-2)</a:t>
            </a:r>
          </a:p>
        </p:txBody>
      </p:sp>
      <p:sp>
        <p:nvSpPr>
          <p:cNvPr id="4" name="Slide Number Placeholder 3"/>
          <p:cNvSpPr>
            <a:spLocks noGrp="1"/>
          </p:cNvSpPr>
          <p:nvPr>
            <p:ph type="sldNum" sz="quarter" idx="5"/>
          </p:nvPr>
        </p:nvSpPr>
        <p:spPr/>
        <p:txBody>
          <a:bodyPr/>
          <a:lstStyle/>
          <a:p>
            <a:fld id="{034AF0BB-2DD1-4D19-8E5A-CD5BDFE63FD6}" type="slidenum">
              <a:rPr lang="en-US" smtClean="0"/>
              <a:t>7</a:t>
            </a:fld>
            <a:endParaRPr lang="en-US"/>
          </a:p>
        </p:txBody>
      </p:sp>
    </p:spTree>
    <p:extLst>
      <p:ext uri="{BB962C8B-B14F-4D97-AF65-F5344CB8AC3E}">
        <p14:creationId xmlns:p14="http://schemas.microsoft.com/office/powerpoint/2010/main" val="297344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see all of the 13 ranking motions from lowest to highest.  The first 8 are called subsidiary motions and the top 5 are called privileged motions.  Note that the order of making the motions (left side arrow) is opposite of the order of voting on them (right side arrow).</a:t>
            </a:r>
          </a:p>
        </p:txBody>
      </p:sp>
      <p:sp>
        <p:nvSpPr>
          <p:cNvPr id="4" name="Slide Number Placeholder 3"/>
          <p:cNvSpPr>
            <a:spLocks noGrp="1"/>
          </p:cNvSpPr>
          <p:nvPr>
            <p:ph type="sldNum" sz="quarter" idx="5"/>
          </p:nvPr>
        </p:nvSpPr>
        <p:spPr/>
        <p:txBody>
          <a:bodyPr/>
          <a:lstStyle/>
          <a:p>
            <a:fld id="{034AF0BB-2DD1-4D19-8E5A-CD5BDFE63FD6}" type="slidenum">
              <a:rPr lang="en-US" smtClean="0"/>
              <a:t>8</a:t>
            </a:fld>
            <a:endParaRPr lang="en-US"/>
          </a:p>
        </p:txBody>
      </p:sp>
    </p:spTree>
    <p:extLst>
      <p:ext uri="{BB962C8B-B14F-4D97-AF65-F5344CB8AC3E}">
        <p14:creationId xmlns:p14="http://schemas.microsoft.com/office/powerpoint/2010/main" val="386853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looking at them – the first 8 ranking motions from lowest rank to higher rank.</a:t>
            </a:r>
          </a:p>
        </p:txBody>
      </p:sp>
      <p:sp>
        <p:nvSpPr>
          <p:cNvPr id="4" name="Slide Number Placeholder 3"/>
          <p:cNvSpPr>
            <a:spLocks noGrp="1"/>
          </p:cNvSpPr>
          <p:nvPr>
            <p:ph type="sldNum" sz="quarter" idx="5"/>
          </p:nvPr>
        </p:nvSpPr>
        <p:spPr/>
        <p:txBody>
          <a:bodyPr/>
          <a:lstStyle/>
          <a:p>
            <a:fld id="{034AF0BB-2DD1-4D19-8E5A-CD5BDFE63FD6}" type="slidenum">
              <a:rPr lang="en-US" smtClean="0"/>
              <a:t>9</a:t>
            </a:fld>
            <a:endParaRPr lang="en-US"/>
          </a:p>
        </p:txBody>
      </p:sp>
    </p:spTree>
    <p:extLst>
      <p:ext uri="{BB962C8B-B14F-4D97-AF65-F5344CB8AC3E}">
        <p14:creationId xmlns:p14="http://schemas.microsoft.com/office/powerpoint/2010/main" val="336283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11411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1455DC-BD3E-4261-8BB0-A262757EBBF1}"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209595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3652637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CFED-766C-4449-A3CB-EEF5281BFBC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4070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367619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1455DC-BD3E-4261-8BB0-A262757EBBF1}" type="datetimeFigureOut">
              <a:rPr lang="en-US" smtClean="0"/>
              <a:t>10/3/2022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238562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91455DC-BD3E-4261-8BB0-A262757EBBF1}" type="datetimeFigureOut">
              <a:rPr lang="en-US" smtClean="0"/>
              <a:t>10/3/2022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16160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1332319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258051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276752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301184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1455DC-BD3E-4261-8BB0-A262757EBBF1}"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269376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1455DC-BD3E-4261-8BB0-A262757EBBF1}" type="datetimeFigureOut">
              <a:rPr lang="en-US" smtClean="0"/>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26885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196534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95883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91455DC-BD3E-4261-8BB0-A262757EBBF1}" type="datetimeFigureOut">
              <a:rPr lang="en-US" smtClean="0"/>
              <a:t>10/3/2022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303902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1455DC-BD3E-4261-8BB0-A262757EBBF1}"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ACFED-766C-4449-A3CB-EEF5281BFBCD}" type="slidenum">
              <a:rPr lang="en-US" smtClean="0"/>
              <a:t>‹#›</a:t>
            </a:fld>
            <a:endParaRPr lang="en-US"/>
          </a:p>
        </p:txBody>
      </p:sp>
    </p:spTree>
    <p:extLst>
      <p:ext uri="{BB962C8B-B14F-4D97-AF65-F5344CB8AC3E}">
        <p14:creationId xmlns:p14="http://schemas.microsoft.com/office/powerpoint/2010/main" val="370786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91455DC-BD3E-4261-8BB0-A262757EBBF1}" type="datetimeFigureOut">
              <a:rPr lang="en-US" smtClean="0"/>
              <a:t>10/3/2022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87ACFED-766C-4449-A3CB-EEF5281BFBCD}" type="slidenum">
              <a:rPr lang="en-US" smtClean="0"/>
              <a:t>‹#›</a:t>
            </a:fld>
            <a:endParaRPr lang="en-US"/>
          </a:p>
        </p:txBody>
      </p:sp>
    </p:spTree>
    <p:extLst>
      <p:ext uri="{BB962C8B-B14F-4D97-AF65-F5344CB8AC3E}">
        <p14:creationId xmlns:p14="http://schemas.microsoft.com/office/powerpoint/2010/main" val="481819390"/>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5"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11502-148D-481A-98C5-41EFBB3E9606}"/>
              </a:ext>
            </a:extLst>
          </p:cNvPr>
          <p:cNvSpPr>
            <a:spLocks noGrp="1"/>
          </p:cNvSpPr>
          <p:nvPr>
            <p:ph type="ctrTitle"/>
          </p:nvPr>
        </p:nvSpPr>
        <p:spPr>
          <a:xfrm>
            <a:off x="965505" y="623571"/>
            <a:ext cx="10260990" cy="3523885"/>
          </a:xfrm>
        </p:spPr>
        <p:txBody>
          <a:bodyPr>
            <a:normAutofit/>
          </a:bodyPr>
          <a:lstStyle/>
          <a:p>
            <a:pPr algn="ctr">
              <a:lnSpc>
                <a:spcPct val="90000"/>
              </a:lnSpc>
            </a:pPr>
            <a:r>
              <a:rPr lang="en-US" sz="6200" dirty="0">
                <a:latin typeface="Rockwell" panose="02060603020205020403" pitchFamily="18" charset="0"/>
              </a:rPr>
              <a:t>A Review of</a:t>
            </a:r>
            <a:br>
              <a:rPr lang="en-US" sz="6200" dirty="0">
                <a:latin typeface="Rockwell" panose="02060603020205020403" pitchFamily="18" charset="0"/>
              </a:rPr>
            </a:br>
            <a:r>
              <a:rPr lang="en-US" sz="6200" dirty="0">
                <a:latin typeface="Rockwell" panose="02060603020205020403" pitchFamily="18" charset="0"/>
              </a:rPr>
              <a:t>Parliamentary Procedure and Robert’s Rules of Order</a:t>
            </a:r>
          </a:p>
        </p:txBody>
      </p:sp>
      <p:sp>
        <p:nvSpPr>
          <p:cNvPr id="3" name="Subtitle 2">
            <a:extLst>
              <a:ext uri="{FF2B5EF4-FFF2-40B4-BE49-F238E27FC236}">
                <a16:creationId xmlns:a16="http://schemas.microsoft.com/office/drawing/2014/main" id="{D6D1F7EE-E920-4BD6-ABF2-B26BCA522480}"/>
              </a:ext>
            </a:extLst>
          </p:cNvPr>
          <p:cNvSpPr>
            <a:spLocks noGrp="1"/>
          </p:cNvSpPr>
          <p:nvPr>
            <p:ph type="subTitle" idx="1"/>
          </p:nvPr>
        </p:nvSpPr>
        <p:spPr>
          <a:xfrm>
            <a:off x="965505" y="4777380"/>
            <a:ext cx="10260990" cy="1209763"/>
          </a:xfrm>
        </p:spPr>
        <p:txBody>
          <a:bodyPr>
            <a:normAutofit/>
          </a:bodyPr>
          <a:lstStyle/>
          <a:p>
            <a:pPr algn="ctr">
              <a:lnSpc>
                <a:spcPct val="90000"/>
              </a:lnSpc>
            </a:pPr>
            <a:r>
              <a:rPr lang="en-US" dirty="0">
                <a:solidFill>
                  <a:schemeClr val="bg2"/>
                </a:solidFill>
                <a:latin typeface="Rockwell" panose="02060603020205020403" pitchFamily="18" charset="0"/>
              </a:rPr>
              <a:t>Presented October 7, 2022</a:t>
            </a:r>
          </a:p>
          <a:p>
            <a:pPr algn="ctr">
              <a:lnSpc>
                <a:spcPct val="90000"/>
              </a:lnSpc>
            </a:pPr>
            <a:r>
              <a:rPr lang="en-US" dirty="0">
                <a:solidFill>
                  <a:schemeClr val="bg2"/>
                </a:solidFill>
                <a:latin typeface="Rockwell" panose="02060603020205020403" pitchFamily="18" charset="0"/>
              </a:rPr>
              <a:t>Minnesota Association of Professional Employees (MAPE)</a:t>
            </a:r>
          </a:p>
          <a:p>
            <a:pPr algn="ctr">
              <a:lnSpc>
                <a:spcPct val="90000"/>
              </a:lnSpc>
            </a:pPr>
            <a:r>
              <a:rPr lang="en-US" dirty="0">
                <a:solidFill>
                  <a:schemeClr val="bg2"/>
                </a:solidFill>
                <a:latin typeface="Rockwell" panose="02060603020205020403" pitchFamily="18" charset="0"/>
              </a:rPr>
              <a:t>Lucy Johnson, PRP</a:t>
            </a:r>
          </a:p>
        </p:txBody>
      </p:sp>
    </p:spTree>
    <p:extLst>
      <p:ext uri="{BB962C8B-B14F-4D97-AF65-F5344CB8AC3E}">
        <p14:creationId xmlns:p14="http://schemas.microsoft.com/office/powerpoint/2010/main" val="63061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704518-C1F6-47BD-B5BF-F002FC1CFCC8}"/>
              </a:ext>
            </a:extLst>
          </p:cNvPr>
          <p:cNvGraphicFramePr/>
          <p:nvPr>
            <p:extLst>
              <p:ext uri="{D42A27DB-BD31-4B8C-83A1-F6EECF244321}">
                <p14:modId xmlns:p14="http://schemas.microsoft.com/office/powerpoint/2010/main" val="121337316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25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2209-E21D-483F-9956-21BE99216CEE}"/>
              </a:ext>
            </a:extLst>
          </p:cNvPr>
          <p:cNvSpPr>
            <a:spLocks noGrp="1"/>
          </p:cNvSpPr>
          <p:nvPr>
            <p:ph type="title"/>
          </p:nvPr>
        </p:nvSpPr>
        <p:spPr/>
        <p:txBody>
          <a:bodyPr/>
          <a:lstStyle/>
          <a:p>
            <a:r>
              <a:rPr lang="en-US" sz="5400" dirty="0">
                <a:latin typeface="Rockwell" panose="02060603020205020403" pitchFamily="18" charset="0"/>
              </a:rPr>
              <a:t>Main Motion</a:t>
            </a:r>
          </a:p>
        </p:txBody>
      </p:sp>
      <p:sp>
        <p:nvSpPr>
          <p:cNvPr id="3" name="Content Placeholder 2">
            <a:extLst>
              <a:ext uri="{FF2B5EF4-FFF2-40B4-BE49-F238E27FC236}">
                <a16:creationId xmlns:a16="http://schemas.microsoft.com/office/drawing/2014/main" id="{96ECEEB4-2CDC-4072-A7B3-3C20EAA5EE87}"/>
              </a:ext>
            </a:extLst>
          </p:cNvPr>
          <p:cNvSpPr>
            <a:spLocks noGrp="1"/>
          </p:cNvSpPr>
          <p:nvPr>
            <p:ph idx="1"/>
          </p:nvPr>
        </p:nvSpPr>
        <p:spPr>
          <a:xfrm>
            <a:off x="1103312" y="2052918"/>
            <a:ext cx="11088688" cy="4195481"/>
          </a:xfrm>
        </p:spPr>
        <p:txBody>
          <a:bodyPr>
            <a:normAutofit/>
          </a:bodyPr>
          <a:lstStyle/>
          <a:p>
            <a:r>
              <a:rPr lang="en-US" sz="3600" dirty="0">
                <a:latin typeface="Rockwell" panose="02060603020205020403" pitchFamily="18" charset="0"/>
              </a:rPr>
              <a:t>Bring Business before an assembly</a:t>
            </a:r>
          </a:p>
          <a:p>
            <a:r>
              <a:rPr lang="en-US" sz="3600" dirty="0">
                <a:latin typeface="Rockwell" panose="02060603020205020403" pitchFamily="18" charset="0"/>
              </a:rPr>
              <a:t>Everyone knows what the motion is</a:t>
            </a:r>
          </a:p>
          <a:p>
            <a:r>
              <a:rPr lang="en-US" sz="3600" dirty="0">
                <a:latin typeface="Rockwell" panose="02060603020205020403" pitchFamily="18" charset="0"/>
              </a:rPr>
              <a:t>Focused discussion </a:t>
            </a:r>
          </a:p>
          <a:p>
            <a:r>
              <a:rPr lang="en-US" sz="3600" dirty="0">
                <a:latin typeface="Rockwell" panose="02060603020205020403" pitchFamily="18" charset="0"/>
              </a:rPr>
              <a:t>Pros and Cons</a:t>
            </a:r>
          </a:p>
          <a:p>
            <a:r>
              <a:rPr lang="en-US" sz="3600" dirty="0">
                <a:latin typeface="Rockwell" panose="02060603020205020403" pitchFamily="18" charset="0"/>
              </a:rPr>
              <a:t>Minority voice is heard</a:t>
            </a:r>
          </a:p>
          <a:p>
            <a:r>
              <a:rPr lang="en-US" sz="3600" dirty="0">
                <a:latin typeface="Rockwell" panose="02060603020205020403" pitchFamily="18" charset="0"/>
              </a:rPr>
              <a:t>Majority voice rules</a:t>
            </a:r>
          </a:p>
        </p:txBody>
      </p:sp>
    </p:spTree>
    <p:extLst>
      <p:ext uri="{BB962C8B-B14F-4D97-AF65-F5344CB8AC3E}">
        <p14:creationId xmlns:p14="http://schemas.microsoft.com/office/powerpoint/2010/main" val="205472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704518-C1F6-47BD-B5BF-F002FC1CFCC8}"/>
              </a:ext>
            </a:extLst>
          </p:cNvPr>
          <p:cNvGraphicFramePr/>
          <p:nvPr>
            <p:extLst>
              <p:ext uri="{D42A27DB-BD31-4B8C-83A1-F6EECF244321}">
                <p14:modId xmlns:p14="http://schemas.microsoft.com/office/powerpoint/2010/main" val="248177516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228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237C3-0AF8-4BFA-9670-90837B4934AC}"/>
              </a:ext>
            </a:extLst>
          </p:cNvPr>
          <p:cNvSpPr>
            <a:spLocks noGrp="1"/>
          </p:cNvSpPr>
          <p:nvPr>
            <p:ph type="title"/>
          </p:nvPr>
        </p:nvSpPr>
        <p:spPr/>
        <p:txBody>
          <a:bodyPr/>
          <a:lstStyle/>
          <a:p>
            <a:r>
              <a:rPr lang="en-US" sz="5400" dirty="0">
                <a:latin typeface="Rockwell" panose="02060603020205020403" pitchFamily="18" charset="0"/>
              </a:rPr>
              <a:t>Postpone Indefinitely</a:t>
            </a:r>
          </a:p>
        </p:txBody>
      </p:sp>
      <p:sp>
        <p:nvSpPr>
          <p:cNvPr id="4" name="Content Placeholder 3">
            <a:extLst>
              <a:ext uri="{FF2B5EF4-FFF2-40B4-BE49-F238E27FC236}">
                <a16:creationId xmlns:a16="http://schemas.microsoft.com/office/drawing/2014/main" id="{2330F4E5-D9E4-48BB-A1DC-5DEB4EF0AE42}"/>
              </a:ext>
            </a:extLst>
          </p:cNvPr>
          <p:cNvSpPr>
            <a:spLocks noGrp="1"/>
          </p:cNvSpPr>
          <p:nvPr>
            <p:ph idx="1"/>
          </p:nvPr>
        </p:nvSpPr>
        <p:spPr>
          <a:xfrm>
            <a:off x="1103312" y="2052918"/>
            <a:ext cx="10646728" cy="4195481"/>
          </a:xfrm>
        </p:spPr>
        <p:txBody>
          <a:bodyPr>
            <a:normAutofit/>
          </a:bodyPr>
          <a:lstStyle/>
          <a:p>
            <a:r>
              <a:rPr lang="en-US" sz="3200" dirty="0">
                <a:latin typeface="Rockwell" panose="02060603020205020403" pitchFamily="18" charset="0"/>
              </a:rPr>
              <a:t>When the Assembly doesn’t want to vote on a motion</a:t>
            </a:r>
          </a:p>
          <a:p>
            <a:r>
              <a:rPr lang="en-US" sz="3200" dirty="0">
                <a:latin typeface="Rockwell" panose="02060603020205020403" pitchFamily="18" charset="0"/>
              </a:rPr>
              <a:t>Kills a motion</a:t>
            </a:r>
          </a:p>
          <a:p>
            <a:r>
              <a:rPr lang="en-US" sz="3200" dirty="0">
                <a:latin typeface="Rockwell" panose="02060603020205020403" pitchFamily="18" charset="0"/>
              </a:rPr>
              <a:t>Can be introduced after discussion has started</a:t>
            </a:r>
          </a:p>
          <a:p>
            <a:r>
              <a:rPr lang="en-US" sz="3200" dirty="0">
                <a:latin typeface="Rockwell" panose="02060603020205020403" pitchFamily="18" charset="0"/>
              </a:rPr>
              <a:t>Differs from Object to the Consideration of a Question</a:t>
            </a:r>
          </a:p>
          <a:p>
            <a:r>
              <a:rPr lang="en-US" sz="3200" dirty="0">
                <a:latin typeface="Rockwell" panose="02060603020205020403" pitchFamily="18" charset="0"/>
              </a:rPr>
              <a:t>Can be debated</a:t>
            </a:r>
          </a:p>
          <a:p>
            <a:endParaRPr lang="en-US" sz="3200" dirty="0">
              <a:latin typeface="Rockwell" panose="02060603020205020403" pitchFamily="18" charset="0"/>
            </a:endParaRPr>
          </a:p>
          <a:p>
            <a:endParaRPr lang="en-US" sz="3200" dirty="0">
              <a:latin typeface="Rockwell" panose="02060603020205020403" pitchFamily="18" charset="0"/>
            </a:endParaRPr>
          </a:p>
        </p:txBody>
      </p:sp>
    </p:spTree>
    <p:extLst>
      <p:ext uri="{BB962C8B-B14F-4D97-AF65-F5344CB8AC3E}">
        <p14:creationId xmlns:p14="http://schemas.microsoft.com/office/powerpoint/2010/main" val="4174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704518-C1F6-47BD-B5BF-F002FC1CFCC8}"/>
              </a:ext>
            </a:extLst>
          </p:cNvPr>
          <p:cNvGraphicFramePr/>
          <p:nvPr>
            <p:extLst>
              <p:ext uri="{D42A27DB-BD31-4B8C-83A1-F6EECF244321}">
                <p14:modId xmlns:p14="http://schemas.microsoft.com/office/powerpoint/2010/main" val="424868589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492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B3E4-33A6-421E-BDA2-79FD46549F3B}"/>
              </a:ext>
            </a:extLst>
          </p:cNvPr>
          <p:cNvSpPr>
            <a:spLocks noGrp="1"/>
          </p:cNvSpPr>
          <p:nvPr>
            <p:ph type="title"/>
          </p:nvPr>
        </p:nvSpPr>
        <p:spPr/>
        <p:txBody>
          <a:bodyPr/>
          <a:lstStyle/>
          <a:p>
            <a:r>
              <a:rPr lang="en-US" sz="5400" dirty="0">
                <a:latin typeface="Rockwell" panose="02060603020205020403" pitchFamily="18" charset="0"/>
              </a:rPr>
              <a:t>Amend</a:t>
            </a:r>
          </a:p>
        </p:txBody>
      </p:sp>
      <p:sp>
        <p:nvSpPr>
          <p:cNvPr id="3" name="Content Placeholder 2">
            <a:extLst>
              <a:ext uri="{FF2B5EF4-FFF2-40B4-BE49-F238E27FC236}">
                <a16:creationId xmlns:a16="http://schemas.microsoft.com/office/drawing/2014/main" id="{FBB1CDDF-EA1A-4070-9C9F-1BBBEBA9D483}"/>
              </a:ext>
            </a:extLst>
          </p:cNvPr>
          <p:cNvSpPr>
            <a:spLocks noGrp="1"/>
          </p:cNvSpPr>
          <p:nvPr>
            <p:ph idx="1"/>
          </p:nvPr>
        </p:nvSpPr>
        <p:spPr>
          <a:xfrm>
            <a:off x="1103312" y="2052918"/>
            <a:ext cx="10738168" cy="4195481"/>
          </a:xfrm>
        </p:spPr>
        <p:txBody>
          <a:bodyPr>
            <a:normAutofit/>
          </a:bodyPr>
          <a:lstStyle/>
          <a:p>
            <a:r>
              <a:rPr lang="en-US" sz="3200" dirty="0">
                <a:latin typeface="Rockwell" panose="02060603020205020403" pitchFamily="18" charset="0"/>
              </a:rPr>
              <a:t>Germane to the Main Motion</a:t>
            </a:r>
          </a:p>
          <a:p>
            <a:r>
              <a:rPr lang="en-US" sz="3200" dirty="0">
                <a:latin typeface="Rockwell" panose="02060603020205020403" pitchFamily="18" charset="0"/>
              </a:rPr>
              <a:t>Primary Amendments</a:t>
            </a:r>
          </a:p>
          <a:p>
            <a:r>
              <a:rPr lang="en-US" sz="3200" dirty="0">
                <a:latin typeface="Rockwell" panose="02060603020205020403" pitchFamily="18" charset="0"/>
              </a:rPr>
              <a:t>Secondary Amendments (amend the amendment)</a:t>
            </a:r>
          </a:p>
          <a:p>
            <a:r>
              <a:rPr lang="en-US" sz="3200" dirty="0">
                <a:latin typeface="Rockwell" panose="02060603020205020403" pitchFamily="18" charset="0"/>
              </a:rPr>
              <a:t>Voting Order:</a:t>
            </a:r>
          </a:p>
          <a:p>
            <a:pPr lvl="1"/>
            <a:r>
              <a:rPr lang="en-US" sz="3000" dirty="0">
                <a:latin typeface="Rockwell" panose="02060603020205020403" pitchFamily="18" charset="0"/>
              </a:rPr>
              <a:t>Secondary Amendment</a:t>
            </a:r>
          </a:p>
          <a:p>
            <a:pPr lvl="1"/>
            <a:r>
              <a:rPr lang="en-US" sz="3000" dirty="0">
                <a:latin typeface="Rockwell" panose="02060603020205020403" pitchFamily="18" charset="0"/>
              </a:rPr>
              <a:t>Primary Amendment</a:t>
            </a:r>
          </a:p>
          <a:p>
            <a:pPr lvl="1"/>
            <a:r>
              <a:rPr lang="en-US" sz="3000" dirty="0">
                <a:latin typeface="Rockwell" panose="02060603020205020403" pitchFamily="18" charset="0"/>
              </a:rPr>
              <a:t>Main Motion</a:t>
            </a:r>
          </a:p>
        </p:txBody>
      </p:sp>
    </p:spTree>
    <p:extLst>
      <p:ext uri="{BB962C8B-B14F-4D97-AF65-F5344CB8AC3E}">
        <p14:creationId xmlns:p14="http://schemas.microsoft.com/office/powerpoint/2010/main" val="253857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704518-C1F6-47BD-B5BF-F002FC1CFCC8}"/>
              </a:ext>
            </a:extLst>
          </p:cNvPr>
          <p:cNvGraphicFramePr/>
          <p:nvPr>
            <p:extLst>
              <p:ext uri="{D42A27DB-BD31-4B8C-83A1-F6EECF244321}">
                <p14:modId xmlns:p14="http://schemas.microsoft.com/office/powerpoint/2010/main" val="385751786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21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704518-C1F6-47BD-B5BF-F002FC1CFCC8}"/>
              </a:ext>
            </a:extLst>
          </p:cNvPr>
          <p:cNvGraphicFramePr/>
          <p:nvPr>
            <p:extLst>
              <p:ext uri="{D42A27DB-BD31-4B8C-83A1-F6EECF244321}">
                <p14:modId xmlns:p14="http://schemas.microsoft.com/office/powerpoint/2010/main" val="206018198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936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704518-C1F6-47BD-B5BF-F002FC1CFCC8}"/>
              </a:ext>
            </a:extLst>
          </p:cNvPr>
          <p:cNvGraphicFramePr/>
          <p:nvPr>
            <p:extLst>
              <p:ext uri="{D42A27DB-BD31-4B8C-83A1-F6EECF244321}">
                <p14:modId xmlns:p14="http://schemas.microsoft.com/office/powerpoint/2010/main" val="401411200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779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661D-DCBB-4BA8-A164-DD80DE6AAE12}"/>
              </a:ext>
            </a:extLst>
          </p:cNvPr>
          <p:cNvSpPr>
            <a:spLocks noGrp="1"/>
          </p:cNvSpPr>
          <p:nvPr>
            <p:ph type="title"/>
          </p:nvPr>
        </p:nvSpPr>
        <p:spPr>
          <a:xfrm>
            <a:off x="646111" y="452718"/>
            <a:ext cx="11126789" cy="1400530"/>
          </a:xfrm>
        </p:spPr>
        <p:txBody>
          <a:bodyPr/>
          <a:lstStyle/>
          <a:p>
            <a:r>
              <a:rPr lang="en-US" sz="4800" dirty="0">
                <a:latin typeface="Rockwell" panose="02060603020205020403" pitchFamily="18" charset="0"/>
              </a:rPr>
              <a:t>Limit or Extend the Limits of Debate</a:t>
            </a:r>
          </a:p>
        </p:txBody>
      </p:sp>
      <p:sp>
        <p:nvSpPr>
          <p:cNvPr id="3" name="Content Placeholder 2">
            <a:extLst>
              <a:ext uri="{FF2B5EF4-FFF2-40B4-BE49-F238E27FC236}">
                <a16:creationId xmlns:a16="http://schemas.microsoft.com/office/drawing/2014/main" id="{155FBF03-D3BF-4F6D-8C1B-940F5476FCF7}"/>
              </a:ext>
            </a:extLst>
          </p:cNvPr>
          <p:cNvSpPr>
            <a:spLocks noGrp="1"/>
          </p:cNvSpPr>
          <p:nvPr>
            <p:ph idx="1"/>
          </p:nvPr>
        </p:nvSpPr>
        <p:spPr>
          <a:xfrm>
            <a:off x="1103312" y="2052918"/>
            <a:ext cx="10486708" cy="4195481"/>
          </a:xfrm>
        </p:spPr>
        <p:txBody>
          <a:bodyPr>
            <a:normAutofit/>
          </a:bodyPr>
          <a:lstStyle/>
          <a:p>
            <a:pPr marL="0" indent="0">
              <a:buNone/>
            </a:pPr>
            <a:r>
              <a:rPr lang="en-US" sz="3200" dirty="0">
                <a:latin typeface="Rockwell" panose="02060603020205020403" pitchFamily="18" charset="0"/>
              </a:rPr>
              <a:t>Affects members’ rights – requires a 2/3 vote</a:t>
            </a:r>
          </a:p>
          <a:p>
            <a:pPr marL="0" indent="0">
              <a:buNone/>
            </a:pPr>
            <a:endParaRPr lang="en-US" sz="3200" dirty="0">
              <a:latin typeface="Rockwell" panose="02060603020205020403" pitchFamily="18" charset="0"/>
            </a:endParaRPr>
          </a:p>
          <a:p>
            <a:pPr marL="0" indent="0">
              <a:buNone/>
            </a:pPr>
            <a:r>
              <a:rPr lang="en-US" sz="3200" b="1" dirty="0">
                <a:latin typeface="Rockwell" panose="02060603020205020403" pitchFamily="18" charset="0"/>
              </a:rPr>
              <a:t>MAPE’s 2022 Delegate Assembly Standing Rules regarding Debate:</a:t>
            </a:r>
          </a:p>
          <a:p>
            <a:r>
              <a:rPr lang="en-US" sz="3200" dirty="0">
                <a:latin typeface="Rockwell" panose="02060603020205020403" pitchFamily="18" charset="0"/>
              </a:rPr>
              <a:t>7. …max of 3 speakers for and 3 against…</a:t>
            </a:r>
          </a:p>
          <a:p>
            <a:r>
              <a:rPr lang="en-US" sz="3200" dirty="0">
                <a:latin typeface="Rockwell" panose="02060603020205020403" pitchFamily="18" charset="0"/>
              </a:rPr>
              <a:t>8. Each speaker allowed 2 minutes</a:t>
            </a:r>
          </a:p>
          <a:p>
            <a:r>
              <a:rPr lang="en-US" sz="3200" dirty="0">
                <a:latin typeface="Rockwell" panose="02060603020205020403" pitchFamily="18" charset="0"/>
              </a:rPr>
              <a:t>9. A delegate shall only speak once per motion</a:t>
            </a:r>
          </a:p>
          <a:p>
            <a:endParaRPr lang="en-US" sz="3200" dirty="0">
              <a:latin typeface="Rockwell" panose="02060603020205020403" pitchFamily="18" charset="0"/>
            </a:endParaRPr>
          </a:p>
        </p:txBody>
      </p:sp>
    </p:spTree>
    <p:extLst>
      <p:ext uri="{BB962C8B-B14F-4D97-AF65-F5344CB8AC3E}">
        <p14:creationId xmlns:p14="http://schemas.microsoft.com/office/powerpoint/2010/main" val="129731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C9A2-9D0C-497D-9360-C9AA6054EB07}"/>
              </a:ext>
            </a:extLst>
          </p:cNvPr>
          <p:cNvSpPr>
            <a:spLocks noGrp="1"/>
          </p:cNvSpPr>
          <p:nvPr>
            <p:ph type="title"/>
          </p:nvPr>
        </p:nvSpPr>
        <p:spPr/>
        <p:txBody>
          <a:bodyPr/>
          <a:lstStyle/>
          <a:p>
            <a:r>
              <a:rPr lang="en-US" sz="5400" dirty="0">
                <a:latin typeface="Rockwell" panose="02060603020205020403" pitchFamily="18" charset="0"/>
              </a:rPr>
              <a:t>Objectives</a:t>
            </a:r>
          </a:p>
        </p:txBody>
      </p:sp>
      <p:sp>
        <p:nvSpPr>
          <p:cNvPr id="3" name="Content Placeholder 2">
            <a:extLst>
              <a:ext uri="{FF2B5EF4-FFF2-40B4-BE49-F238E27FC236}">
                <a16:creationId xmlns:a16="http://schemas.microsoft.com/office/drawing/2014/main" id="{D857AF4B-8142-4C9C-8F04-2AE04A31739A}"/>
              </a:ext>
            </a:extLst>
          </p:cNvPr>
          <p:cNvSpPr>
            <a:spLocks noGrp="1"/>
          </p:cNvSpPr>
          <p:nvPr>
            <p:ph idx="1"/>
          </p:nvPr>
        </p:nvSpPr>
        <p:spPr>
          <a:xfrm>
            <a:off x="825910" y="1853248"/>
            <a:ext cx="10935560" cy="4395151"/>
          </a:xfrm>
        </p:spPr>
        <p:txBody>
          <a:bodyPr>
            <a:normAutofit/>
          </a:bodyPr>
          <a:lstStyle/>
          <a:p>
            <a:r>
              <a:rPr lang="en-US" sz="3000" dirty="0">
                <a:latin typeface="Rockwell" panose="02060603020205020403" pitchFamily="18" charset="0"/>
              </a:rPr>
              <a:t>Why have Rules</a:t>
            </a:r>
          </a:p>
          <a:p>
            <a:r>
              <a:rPr lang="en-US" sz="3000" dirty="0">
                <a:latin typeface="Rockwell" panose="02060603020205020403" pitchFamily="18" charset="0"/>
              </a:rPr>
              <a:t>Whose Rules</a:t>
            </a:r>
          </a:p>
          <a:p>
            <a:r>
              <a:rPr lang="en-US" sz="3000" dirty="0">
                <a:latin typeface="Rockwell" panose="02060603020205020403" pitchFamily="18" charset="0"/>
              </a:rPr>
              <a:t>Purpose of Robert’s Rules of Order, Newly Revised (RONR)</a:t>
            </a:r>
          </a:p>
          <a:p>
            <a:r>
              <a:rPr lang="en-US" sz="3000" dirty="0">
                <a:latin typeface="Rockwell" panose="02060603020205020403" pitchFamily="18" charset="0"/>
              </a:rPr>
              <a:t>Review the 13 Ranking Motions</a:t>
            </a:r>
          </a:p>
          <a:p>
            <a:r>
              <a:rPr lang="en-US" sz="3000" dirty="0">
                <a:latin typeface="Rockwell" panose="02060603020205020403" pitchFamily="18" charset="0"/>
              </a:rPr>
              <a:t>Rights of Members</a:t>
            </a:r>
          </a:p>
          <a:p>
            <a:endParaRPr lang="en-US" sz="3000" dirty="0"/>
          </a:p>
        </p:txBody>
      </p:sp>
    </p:spTree>
    <p:extLst>
      <p:ext uri="{BB962C8B-B14F-4D97-AF65-F5344CB8AC3E}">
        <p14:creationId xmlns:p14="http://schemas.microsoft.com/office/powerpoint/2010/main" val="318622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704518-C1F6-47BD-B5BF-F002FC1CFCC8}"/>
              </a:ext>
            </a:extLst>
          </p:cNvPr>
          <p:cNvGraphicFramePr/>
          <p:nvPr>
            <p:extLst>
              <p:ext uri="{D42A27DB-BD31-4B8C-83A1-F6EECF244321}">
                <p14:modId xmlns:p14="http://schemas.microsoft.com/office/powerpoint/2010/main" val="246518008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223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9EBD-5875-439A-84B9-4D91C543BD5A}"/>
              </a:ext>
            </a:extLst>
          </p:cNvPr>
          <p:cNvSpPr>
            <a:spLocks noGrp="1"/>
          </p:cNvSpPr>
          <p:nvPr>
            <p:ph type="title"/>
          </p:nvPr>
        </p:nvSpPr>
        <p:spPr/>
        <p:txBody>
          <a:bodyPr/>
          <a:lstStyle/>
          <a:p>
            <a:r>
              <a:rPr lang="en-US" sz="5400" dirty="0">
                <a:latin typeface="Rockwell" panose="02060603020205020403" pitchFamily="18" charset="0"/>
              </a:rPr>
              <a:t>Previous Question</a:t>
            </a:r>
          </a:p>
        </p:txBody>
      </p:sp>
      <p:sp>
        <p:nvSpPr>
          <p:cNvPr id="3" name="Content Placeholder 2">
            <a:extLst>
              <a:ext uri="{FF2B5EF4-FFF2-40B4-BE49-F238E27FC236}">
                <a16:creationId xmlns:a16="http://schemas.microsoft.com/office/drawing/2014/main" id="{1251CB6E-34CE-4005-9D79-DBB60D97DFA0}"/>
              </a:ext>
            </a:extLst>
          </p:cNvPr>
          <p:cNvSpPr>
            <a:spLocks noGrp="1"/>
          </p:cNvSpPr>
          <p:nvPr>
            <p:ph idx="1"/>
          </p:nvPr>
        </p:nvSpPr>
        <p:spPr>
          <a:xfrm>
            <a:off x="1103312" y="2052918"/>
            <a:ext cx="10589578" cy="4195481"/>
          </a:xfrm>
        </p:spPr>
        <p:txBody>
          <a:bodyPr>
            <a:normAutofit/>
          </a:bodyPr>
          <a:lstStyle/>
          <a:p>
            <a:r>
              <a:rPr lang="en-US" sz="2800" dirty="0">
                <a:latin typeface="Rockwell" panose="02060603020205020403" pitchFamily="18" charset="0"/>
              </a:rPr>
              <a:t>Closes debate, requires a 2/3 vote because it takes away members’ rights</a:t>
            </a:r>
          </a:p>
          <a:p>
            <a:endParaRPr lang="en-US" sz="2800" dirty="0">
              <a:latin typeface="Rockwell" panose="02060603020205020403" pitchFamily="18" charset="0"/>
            </a:endParaRPr>
          </a:p>
          <a:p>
            <a:r>
              <a:rPr lang="en-US" sz="2800" b="1" dirty="0">
                <a:latin typeface="Rockwell" panose="02060603020205020403" pitchFamily="18" charset="0"/>
              </a:rPr>
              <a:t>MAPE’s 2022 Delegate Assembly Standing Rules </a:t>
            </a:r>
          </a:p>
          <a:p>
            <a:pPr lvl="1"/>
            <a:r>
              <a:rPr lang="en-US" sz="2800" dirty="0">
                <a:latin typeface="Rockwell" panose="02060603020205020403" pitchFamily="18" charset="0"/>
              </a:rPr>
              <a:t>10. At least 2 speakers on each side…speak before this motion is allowed</a:t>
            </a:r>
          </a:p>
          <a:p>
            <a:pPr lvl="1"/>
            <a:r>
              <a:rPr lang="en-US" sz="2800" dirty="0">
                <a:latin typeface="Rockwell" panose="02060603020205020403" pitchFamily="18" charset="0"/>
              </a:rPr>
              <a:t>11. After 2 speak on one side &amp; Chair asks 3 times for a speaker on the opposing side…the debate will be ended.</a:t>
            </a:r>
          </a:p>
        </p:txBody>
      </p:sp>
    </p:spTree>
    <p:extLst>
      <p:ext uri="{BB962C8B-B14F-4D97-AF65-F5344CB8AC3E}">
        <p14:creationId xmlns:p14="http://schemas.microsoft.com/office/powerpoint/2010/main" val="48440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704518-C1F6-47BD-B5BF-F002FC1CFCC8}"/>
              </a:ext>
            </a:extLst>
          </p:cNvPr>
          <p:cNvGraphicFramePr/>
          <p:nvPr>
            <p:extLst>
              <p:ext uri="{D42A27DB-BD31-4B8C-83A1-F6EECF244321}">
                <p14:modId xmlns:p14="http://schemas.microsoft.com/office/powerpoint/2010/main" val="34776942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494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B0FDB5D-298A-48A7-B5E7-92379E865218}"/>
              </a:ext>
            </a:extLst>
          </p:cNvPr>
          <p:cNvGraphicFramePr/>
          <p:nvPr>
            <p:extLst>
              <p:ext uri="{D42A27DB-BD31-4B8C-83A1-F6EECF244321}">
                <p14:modId xmlns:p14="http://schemas.microsoft.com/office/powerpoint/2010/main" val="2911264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91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014A-335E-424E-967D-BA426144C797}"/>
              </a:ext>
            </a:extLst>
          </p:cNvPr>
          <p:cNvSpPr>
            <a:spLocks noGrp="1"/>
          </p:cNvSpPr>
          <p:nvPr>
            <p:ph type="title"/>
          </p:nvPr>
        </p:nvSpPr>
        <p:spPr>
          <a:xfrm>
            <a:off x="646111" y="452718"/>
            <a:ext cx="11092499" cy="1400530"/>
          </a:xfrm>
        </p:spPr>
        <p:txBody>
          <a:bodyPr/>
          <a:lstStyle/>
          <a:p>
            <a:r>
              <a:rPr lang="en-US" sz="4400" dirty="0">
                <a:latin typeface="Rockwell" panose="02060603020205020403" pitchFamily="18" charset="0"/>
              </a:rPr>
              <a:t>Members’ Rights and Incidental Motions </a:t>
            </a:r>
          </a:p>
        </p:txBody>
      </p:sp>
      <p:sp>
        <p:nvSpPr>
          <p:cNvPr id="3" name="Content Placeholder 2">
            <a:extLst>
              <a:ext uri="{FF2B5EF4-FFF2-40B4-BE49-F238E27FC236}">
                <a16:creationId xmlns:a16="http://schemas.microsoft.com/office/drawing/2014/main" id="{B1C13B2F-0607-47B8-91B0-B3A64E9BBD00}"/>
              </a:ext>
            </a:extLst>
          </p:cNvPr>
          <p:cNvSpPr>
            <a:spLocks noGrp="1"/>
          </p:cNvSpPr>
          <p:nvPr>
            <p:ph idx="1"/>
          </p:nvPr>
        </p:nvSpPr>
        <p:spPr>
          <a:xfrm>
            <a:off x="1103312" y="1463040"/>
            <a:ext cx="10442577" cy="4785359"/>
          </a:xfrm>
        </p:spPr>
        <p:txBody>
          <a:bodyPr>
            <a:noAutofit/>
          </a:bodyPr>
          <a:lstStyle/>
          <a:p>
            <a:r>
              <a:rPr lang="en-US" sz="2400" b="1" dirty="0">
                <a:latin typeface="Rockwell" panose="02060603020205020403" pitchFamily="18" charset="0"/>
              </a:rPr>
              <a:t>Point of Order </a:t>
            </a:r>
          </a:p>
          <a:p>
            <a:pPr lvl="1"/>
            <a:r>
              <a:rPr lang="en-US" sz="2400" dirty="0">
                <a:latin typeface="Rockwell" panose="02060603020205020403" pitchFamily="18" charset="0"/>
              </a:rPr>
              <a:t>When a member thinks the RULES are being violated. For example, if a delegate speaks more than once or longer than 2 minutes</a:t>
            </a:r>
          </a:p>
          <a:p>
            <a:r>
              <a:rPr lang="en-US" sz="2400" b="1" dirty="0">
                <a:latin typeface="Rockwell" panose="02060603020205020403" pitchFamily="18" charset="0"/>
              </a:rPr>
              <a:t>Request for Information or Parliamentary Inquiry</a:t>
            </a:r>
          </a:p>
          <a:p>
            <a:pPr lvl="1"/>
            <a:r>
              <a:rPr lang="en-US" sz="2400" dirty="0">
                <a:latin typeface="Rockwell" panose="02060603020205020403" pitchFamily="18" charset="0"/>
              </a:rPr>
              <a:t>A member has the right to know what’s going on. The request needs to relate to the business at hand. For example, “Could Delegate C explain further” or  “Would this motion be in order now?”</a:t>
            </a:r>
          </a:p>
          <a:p>
            <a:r>
              <a:rPr lang="en-US" sz="2400" b="1" dirty="0">
                <a:latin typeface="Rockwell" panose="02060603020205020403" pitchFamily="18" charset="0"/>
              </a:rPr>
              <a:t>Appeal the decision of the Chair</a:t>
            </a:r>
          </a:p>
          <a:p>
            <a:pPr lvl="1"/>
            <a:r>
              <a:rPr lang="en-US" sz="2400" dirty="0">
                <a:latin typeface="Rockwell" panose="02060603020205020403" pitchFamily="18" charset="0"/>
              </a:rPr>
              <a:t>If 2 delegates don’t agree with the ruling of the Chair – usually regarding a Chair’s decision on a question of parliamentary procedure</a:t>
            </a:r>
          </a:p>
        </p:txBody>
      </p:sp>
    </p:spTree>
    <p:extLst>
      <p:ext uri="{BB962C8B-B14F-4D97-AF65-F5344CB8AC3E}">
        <p14:creationId xmlns:p14="http://schemas.microsoft.com/office/powerpoint/2010/main" val="120548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0F54-2E4C-40D3-BA67-7332128D8E09}"/>
              </a:ext>
            </a:extLst>
          </p:cNvPr>
          <p:cNvSpPr>
            <a:spLocks noGrp="1"/>
          </p:cNvSpPr>
          <p:nvPr>
            <p:ph type="title"/>
          </p:nvPr>
        </p:nvSpPr>
        <p:spPr>
          <a:xfrm>
            <a:off x="646111" y="452718"/>
            <a:ext cx="10966769" cy="1400530"/>
          </a:xfrm>
        </p:spPr>
        <p:txBody>
          <a:bodyPr>
            <a:normAutofit/>
          </a:bodyPr>
          <a:lstStyle/>
          <a:p>
            <a:pPr algn="ctr"/>
            <a:r>
              <a:rPr lang="en-US" sz="3800" dirty="0">
                <a:latin typeface="Rockwell" panose="02060603020205020403" pitchFamily="18" charset="0"/>
              </a:rPr>
              <a:t>Members’ Rights and Incidental Motions cont..</a:t>
            </a:r>
            <a:endParaRPr lang="en-US" sz="3800" dirty="0"/>
          </a:p>
        </p:txBody>
      </p:sp>
      <p:sp>
        <p:nvSpPr>
          <p:cNvPr id="3" name="Content Placeholder 2">
            <a:extLst>
              <a:ext uri="{FF2B5EF4-FFF2-40B4-BE49-F238E27FC236}">
                <a16:creationId xmlns:a16="http://schemas.microsoft.com/office/drawing/2014/main" id="{F6BF5768-9AD9-453E-ABC3-B12AE7BA84EB}"/>
              </a:ext>
            </a:extLst>
          </p:cNvPr>
          <p:cNvSpPr>
            <a:spLocks noGrp="1"/>
          </p:cNvSpPr>
          <p:nvPr>
            <p:ph idx="1"/>
          </p:nvPr>
        </p:nvSpPr>
        <p:spPr>
          <a:xfrm>
            <a:off x="1103312" y="1588770"/>
            <a:ext cx="10509568" cy="4659629"/>
          </a:xfrm>
        </p:spPr>
        <p:txBody>
          <a:bodyPr>
            <a:normAutofit/>
          </a:bodyPr>
          <a:lstStyle/>
          <a:p>
            <a:r>
              <a:rPr lang="en-US" sz="2400" b="1" dirty="0">
                <a:latin typeface="Rockwell" panose="02060603020205020403" pitchFamily="18" charset="0"/>
              </a:rPr>
              <a:t>Division of the question</a:t>
            </a:r>
          </a:p>
          <a:p>
            <a:pPr lvl="1"/>
            <a:r>
              <a:rPr lang="en-US" sz="2400" dirty="0">
                <a:latin typeface="Rockwell" panose="02060603020205020403" pitchFamily="18" charset="0"/>
              </a:rPr>
              <a:t>When a motion or resolution contains two or more parts capable of standing separately.  Each part would then be considered.</a:t>
            </a:r>
          </a:p>
          <a:p>
            <a:r>
              <a:rPr lang="en-US" sz="2400" b="1" dirty="0">
                <a:latin typeface="Rockwell" panose="02060603020205020403" pitchFamily="18" charset="0"/>
              </a:rPr>
              <a:t>Division of the Assembly (or Division)</a:t>
            </a:r>
          </a:p>
          <a:p>
            <a:pPr lvl="1"/>
            <a:r>
              <a:rPr lang="en-US" sz="2400" dirty="0">
                <a:latin typeface="Rockwell" panose="02060603020205020403" pitchFamily="18" charset="0"/>
              </a:rPr>
              <a:t>If a member doubts the accuracy of a voice vote</a:t>
            </a:r>
          </a:p>
          <a:p>
            <a:r>
              <a:rPr lang="en-US" sz="2400" b="1" dirty="0">
                <a:latin typeface="Rockwell" panose="02060603020205020403" pitchFamily="18" charset="0"/>
              </a:rPr>
              <a:t>Reconsider</a:t>
            </a:r>
          </a:p>
          <a:p>
            <a:pPr lvl="1"/>
            <a:r>
              <a:rPr lang="en-US" sz="2400" dirty="0">
                <a:latin typeface="Rockwell" panose="02060603020205020403" pitchFamily="18" charset="0"/>
              </a:rPr>
              <a:t>Permits correction of a vote if added information, a changed situation, or the vote was hasty, ill-advised or erroneous. Timeliness and member making motion voted on the prevailing side (majority).</a:t>
            </a:r>
          </a:p>
          <a:p>
            <a:pPr lvl="1"/>
            <a:endParaRPr lang="en-US" dirty="0">
              <a:latin typeface="Rockwell" panose="02060603020205020403" pitchFamily="18" charset="0"/>
            </a:endParaRPr>
          </a:p>
          <a:p>
            <a:endParaRPr lang="en-US" dirty="0"/>
          </a:p>
        </p:txBody>
      </p:sp>
    </p:spTree>
    <p:extLst>
      <p:ext uri="{BB962C8B-B14F-4D97-AF65-F5344CB8AC3E}">
        <p14:creationId xmlns:p14="http://schemas.microsoft.com/office/powerpoint/2010/main" val="1622425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E5C9-EDE5-434B-9F9C-D6133A8A3EDD}"/>
              </a:ext>
            </a:extLst>
          </p:cNvPr>
          <p:cNvSpPr>
            <a:spLocks noGrp="1"/>
          </p:cNvSpPr>
          <p:nvPr>
            <p:ph type="title"/>
          </p:nvPr>
        </p:nvSpPr>
        <p:spPr/>
        <p:txBody>
          <a:bodyPr/>
          <a:lstStyle/>
          <a:p>
            <a:r>
              <a:rPr lang="en-US" sz="5400" dirty="0"/>
              <a:t>Questions?</a:t>
            </a:r>
            <a:br>
              <a:rPr lang="en-US" dirty="0"/>
            </a:br>
            <a:endParaRPr lang="en-US" dirty="0"/>
          </a:p>
        </p:txBody>
      </p:sp>
    </p:spTree>
    <p:extLst>
      <p:ext uri="{BB962C8B-B14F-4D97-AF65-F5344CB8AC3E}">
        <p14:creationId xmlns:p14="http://schemas.microsoft.com/office/powerpoint/2010/main" val="184417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1F89-2CF8-4E1A-B27A-553EA8FFDB83}"/>
              </a:ext>
            </a:extLst>
          </p:cNvPr>
          <p:cNvSpPr>
            <a:spLocks noGrp="1"/>
          </p:cNvSpPr>
          <p:nvPr>
            <p:ph type="title"/>
          </p:nvPr>
        </p:nvSpPr>
        <p:spPr/>
        <p:txBody>
          <a:bodyPr/>
          <a:lstStyle/>
          <a:p>
            <a:r>
              <a:rPr lang="en-US" sz="5400" dirty="0">
                <a:latin typeface="Rockwell" panose="02060603020205020403" pitchFamily="18" charset="0"/>
              </a:rPr>
              <a:t>Why Have Rules?</a:t>
            </a:r>
          </a:p>
        </p:txBody>
      </p:sp>
      <p:pic>
        <p:nvPicPr>
          <p:cNvPr id="1026" name="Picture 2" descr="See the source image">
            <a:extLst>
              <a:ext uri="{FF2B5EF4-FFF2-40B4-BE49-F238E27FC236}">
                <a16:creationId xmlns:a16="http://schemas.microsoft.com/office/drawing/2014/main" id="{9A72E97E-4FFD-4AD5-8B2B-0FEC6918EF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80924" y="2052638"/>
            <a:ext cx="7991927"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6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57" name="Picture 2056">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59" name="Oval 2058">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61" name="Picture 2060">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3" name="Picture 2062">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65" name="Rectangle 2064">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FAA8A8-0522-40C6-B153-F83657591D18}"/>
              </a:ext>
            </a:extLst>
          </p:cNvPr>
          <p:cNvSpPr>
            <a:spLocks noGrp="1"/>
          </p:cNvSpPr>
          <p:nvPr>
            <p:ph type="title"/>
          </p:nvPr>
        </p:nvSpPr>
        <p:spPr>
          <a:xfrm>
            <a:off x="8201839" y="1447800"/>
            <a:ext cx="3342459" cy="3329581"/>
          </a:xfrm>
        </p:spPr>
        <p:txBody>
          <a:bodyPr vert="horz" lIns="91440" tIns="45720" rIns="91440" bIns="45720" rtlCol="0" anchor="b">
            <a:normAutofit/>
          </a:bodyPr>
          <a:lstStyle/>
          <a:p>
            <a:r>
              <a:rPr lang="en-US" sz="5400" dirty="0">
                <a:latin typeface="Rockwell" panose="02060603020205020403" pitchFamily="18" charset="0"/>
              </a:rPr>
              <a:t>Meetings to Avoid</a:t>
            </a:r>
            <a:br>
              <a:rPr lang="en-US" sz="5400" dirty="0">
                <a:latin typeface="Rockwell" panose="02060603020205020403" pitchFamily="18" charset="0"/>
              </a:rPr>
            </a:br>
            <a:endParaRPr lang="en-US" sz="5400" dirty="0">
              <a:latin typeface="Rockwell" panose="02060603020205020403" pitchFamily="18" charset="0"/>
            </a:endParaRPr>
          </a:p>
        </p:txBody>
      </p:sp>
      <p:pic>
        <p:nvPicPr>
          <p:cNvPr id="7" name="Content Placeholder 6" descr="See the source image">
            <a:extLst>
              <a:ext uri="{FF2B5EF4-FFF2-40B4-BE49-F238E27FC236}">
                <a16:creationId xmlns:a16="http://schemas.microsoft.com/office/drawing/2014/main" id="{573B43E5-FE43-4F44-B793-A3D9E7429DA3}"/>
              </a:ext>
            </a:extLst>
          </p:cNvPr>
          <p:cNvPicPr>
            <a:picLocks noGrp="1" noChangeAspect="1" noChangeArrowheads="1"/>
          </p:cNvPicPr>
          <p:nvPr>
            <p:ph sz="half" idx="2"/>
          </p:nvPr>
        </p:nvPicPr>
        <p:blipFill rotWithShape="1">
          <a:blip r:embed="rId8">
            <a:extLst>
              <a:ext uri="{28A0092B-C50C-407E-A947-70E740481C1C}">
                <a14:useLocalDpi xmlns:a14="http://schemas.microsoft.com/office/drawing/2010/main" val="0"/>
              </a:ext>
            </a:extLst>
          </a:blip>
          <a:srcRect t="23514" b="14677"/>
          <a:stretch/>
        </p:blipFill>
        <p:spPr bwMode="auto">
          <a:xfrm>
            <a:off x="-1" y="10"/>
            <a:ext cx="7546766" cy="26238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2BDEC399-4DE4-4F9A-864A-D39FE45998E9}"/>
              </a:ext>
            </a:extLst>
          </p:cNvPr>
          <p:cNvPicPr>
            <a:picLocks noGrp="1" noChangeAspect="1" noChangeArrowheads="1"/>
          </p:cNvPicPr>
          <p:nvPr>
            <p:ph sz="half" idx="1"/>
          </p:nvPr>
        </p:nvPicPr>
        <p:blipFill rotWithShape="1">
          <a:blip r:embed="rId9">
            <a:extLst>
              <a:ext uri="{28A0092B-C50C-407E-A947-70E740481C1C}">
                <a14:useLocalDpi xmlns:a14="http://schemas.microsoft.com/office/drawing/2010/main" val="0"/>
              </a:ext>
            </a:extLst>
          </a:blip>
          <a:srcRect r="17558" b="1"/>
          <a:stretch/>
        </p:blipFill>
        <p:spPr bwMode="auto">
          <a:xfrm>
            <a:off x="7372" y="2623865"/>
            <a:ext cx="7546766" cy="423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6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11F006-1894-45CC-B1E1-C931283C4BEB}"/>
              </a:ext>
            </a:extLst>
          </p:cNvPr>
          <p:cNvSpPr>
            <a:spLocks noGrp="1"/>
          </p:cNvSpPr>
          <p:nvPr>
            <p:ph type="title"/>
          </p:nvPr>
        </p:nvSpPr>
        <p:spPr/>
        <p:txBody>
          <a:bodyPr/>
          <a:lstStyle/>
          <a:p>
            <a:pPr algn="ctr"/>
            <a:r>
              <a:rPr lang="en-US" sz="5400" dirty="0">
                <a:latin typeface="Rockwell" panose="02060603020205020403" pitchFamily="18" charset="0"/>
              </a:rPr>
              <a:t>Whose Rules?</a:t>
            </a:r>
            <a:br>
              <a:rPr lang="en-US" sz="5400" dirty="0">
                <a:latin typeface="Rockwell" panose="02060603020205020403" pitchFamily="18" charset="0"/>
              </a:rPr>
            </a:br>
            <a:br>
              <a:rPr lang="en-US" sz="5400" dirty="0">
                <a:latin typeface="Rockwell" panose="02060603020205020403" pitchFamily="18" charset="0"/>
              </a:rPr>
            </a:br>
            <a:endParaRPr lang="en-US" sz="5400" dirty="0">
              <a:latin typeface="Rockwell" panose="02060603020205020403" pitchFamily="18" charset="0"/>
            </a:endParaRPr>
          </a:p>
        </p:txBody>
      </p:sp>
      <p:pic>
        <p:nvPicPr>
          <p:cNvPr id="10" name="Picture 4">
            <a:extLst>
              <a:ext uri="{FF2B5EF4-FFF2-40B4-BE49-F238E27FC236}">
                <a16:creationId xmlns:a16="http://schemas.microsoft.com/office/drawing/2014/main" id="{DC7463B3-8CB8-4B3A-AF34-BEABA23E517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43259" y="2060575"/>
            <a:ext cx="2715894" cy="4195763"/>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4">
            <a:extLst>
              <a:ext uri="{FF2B5EF4-FFF2-40B4-BE49-F238E27FC236}">
                <a16:creationId xmlns:a16="http://schemas.microsoft.com/office/drawing/2014/main" id="{E4B1E1DD-F6B7-4B3F-9AAC-CB9DC3CB4A22}"/>
              </a:ext>
            </a:extLst>
          </p:cNvPr>
          <p:cNvSpPr>
            <a:spLocks noGrp="1"/>
          </p:cNvSpPr>
          <p:nvPr>
            <p:ph sz="half" idx="2"/>
          </p:nvPr>
        </p:nvSpPr>
        <p:spPr/>
        <p:txBody>
          <a:bodyPr/>
          <a:lstStyle/>
          <a:p>
            <a:endParaRPr lang="en-US"/>
          </a:p>
        </p:txBody>
      </p:sp>
      <p:pic>
        <p:nvPicPr>
          <p:cNvPr id="11" name="Picture 2">
            <a:extLst>
              <a:ext uri="{FF2B5EF4-FFF2-40B4-BE49-F238E27FC236}">
                <a16:creationId xmlns:a16="http://schemas.microsoft.com/office/drawing/2014/main" id="{59D71D00-4C8B-4EF4-B7C1-19E29FE954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07886" y="1825625"/>
            <a:ext cx="296824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DFFF89-1856-4848-BD58-A0E90D14AF25}"/>
              </a:ext>
            </a:extLst>
          </p:cNvPr>
          <p:cNvSpPr>
            <a:spLocks noGrp="1"/>
          </p:cNvSpPr>
          <p:nvPr>
            <p:ph type="title"/>
          </p:nvPr>
        </p:nvSpPr>
        <p:spPr/>
        <p:txBody>
          <a:bodyPr/>
          <a:lstStyle/>
          <a:p>
            <a:r>
              <a:rPr lang="en-US" sz="5400" dirty="0">
                <a:latin typeface="Rockwell" panose="02060603020205020403" pitchFamily="18" charset="0"/>
              </a:rPr>
              <a:t>Purpose of RONR</a:t>
            </a:r>
          </a:p>
        </p:txBody>
      </p:sp>
      <p:sp>
        <p:nvSpPr>
          <p:cNvPr id="6" name="Content Placeholder 5">
            <a:extLst>
              <a:ext uri="{FF2B5EF4-FFF2-40B4-BE49-F238E27FC236}">
                <a16:creationId xmlns:a16="http://schemas.microsoft.com/office/drawing/2014/main" id="{BA4F37AA-A432-4829-8A6F-BDCB931BC4A2}"/>
              </a:ext>
            </a:extLst>
          </p:cNvPr>
          <p:cNvSpPr>
            <a:spLocks noGrp="1"/>
          </p:cNvSpPr>
          <p:nvPr>
            <p:ph idx="1"/>
          </p:nvPr>
        </p:nvSpPr>
        <p:spPr/>
        <p:txBody>
          <a:bodyPr>
            <a:normAutofit lnSpcReduction="10000"/>
          </a:bodyPr>
          <a:lstStyle/>
          <a:p>
            <a:r>
              <a:rPr lang="en-US" sz="2800" dirty="0">
                <a:latin typeface="Rockwell" panose="02060603020205020403" pitchFamily="18" charset="0"/>
              </a:rPr>
              <a:t>Ensure that your voice is heard</a:t>
            </a:r>
          </a:p>
          <a:p>
            <a:r>
              <a:rPr lang="en-US" sz="2800" dirty="0">
                <a:latin typeface="Rockwell" panose="02060603020205020403" pitchFamily="18" charset="0"/>
              </a:rPr>
              <a:t>Fair and efficient meetings</a:t>
            </a:r>
          </a:p>
          <a:p>
            <a:r>
              <a:rPr lang="en-US" sz="2800" dirty="0">
                <a:latin typeface="Rockwell" panose="02060603020205020403" pitchFamily="18" charset="0"/>
              </a:rPr>
              <a:t>Members have rights</a:t>
            </a:r>
          </a:p>
          <a:p>
            <a:r>
              <a:rPr lang="en-US" sz="2800" dirty="0">
                <a:latin typeface="Rockwell" panose="02060603020205020403" pitchFamily="18" charset="0"/>
              </a:rPr>
              <a:t>Protect the rights of the minority and absentee</a:t>
            </a:r>
          </a:p>
          <a:p>
            <a:r>
              <a:rPr lang="en-US" sz="2800" dirty="0">
                <a:latin typeface="Rockwell" panose="02060603020205020403" pitchFamily="18" charset="0"/>
              </a:rPr>
              <a:t>Civil Discourse</a:t>
            </a:r>
          </a:p>
          <a:p>
            <a:r>
              <a:rPr lang="en-US" sz="2800" dirty="0">
                <a:latin typeface="Rockwell" panose="02060603020205020403" pitchFamily="18" charset="0"/>
              </a:rPr>
              <a:t>Majority Rules</a:t>
            </a:r>
          </a:p>
          <a:p>
            <a:endParaRPr lang="en-US" sz="2800" dirty="0">
              <a:latin typeface="Rockwell" panose="02060603020205020403" pitchFamily="18" charset="0"/>
            </a:endParaRPr>
          </a:p>
          <a:p>
            <a:r>
              <a:rPr lang="en-US" sz="2800" dirty="0">
                <a:latin typeface="Rockwell" panose="02060603020205020403" pitchFamily="18" charset="0"/>
              </a:rPr>
              <a:t>Orderly System: Precedence, Germane, Dilatory</a:t>
            </a:r>
          </a:p>
          <a:p>
            <a:endParaRPr lang="en-US" dirty="0">
              <a:latin typeface="Rockwell" panose="02060603020205020403" pitchFamily="18" charset="0"/>
            </a:endParaRPr>
          </a:p>
        </p:txBody>
      </p:sp>
    </p:spTree>
    <p:extLst>
      <p:ext uri="{BB962C8B-B14F-4D97-AF65-F5344CB8AC3E}">
        <p14:creationId xmlns:p14="http://schemas.microsoft.com/office/powerpoint/2010/main" val="68908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C4888-89AA-47BC-834D-8D6B142B4D6D}"/>
              </a:ext>
            </a:extLst>
          </p:cNvPr>
          <p:cNvSpPr>
            <a:spLocks noGrp="1"/>
          </p:cNvSpPr>
          <p:nvPr>
            <p:ph type="title"/>
          </p:nvPr>
        </p:nvSpPr>
        <p:spPr/>
        <p:txBody>
          <a:bodyPr/>
          <a:lstStyle/>
          <a:p>
            <a:r>
              <a:rPr lang="en-US" sz="5400" dirty="0">
                <a:latin typeface="Rockwell" panose="02060603020205020403" pitchFamily="18" charset="0"/>
              </a:rPr>
              <a:t>Types of Motions</a:t>
            </a:r>
          </a:p>
        </p:txBody>
      </p:sp>
      <p:sp>
        <p:nvSpPr>
          <p:cNvPr id="4" name="Content Placeholder 3">
            <a:extLst>
              <a:ext uri="{FF2B5EF4-FFF2-40B4-BE49-F238E27FC236}">
                <a16:creationId xmlns:a16="http://schemas.microsoft.com/office/drawing/2014/main" id="{AF985CA5-6600-4AD3-8F57-20DC878707E6}"/>
              </a:ext>
            </a:extLst>
          </p:cNvPr>
          <p:cNvSpPr>
            <a:spLocks noGrp="1"/>
          </p:cNvSpPr>
          <p:nvPr>
            <p:ph idx="1"/>
          </p:nvPr>
        </p:nvSpPr>
        <p:spPr>
          <a:xfrm>
            <a:off x="1103312" y="2052918"/>
            <a:ext cx="10898188" cy="4195481"/>
          </a:xfrm>
        </p:spPr>
        <p:txBody>
          <a:bodyPr>
            <a:normAutofit/>
          </a:bodyPr>
          <a:lstStyle/>
          <a:p>
            <a:r>
              <a:rPr lang="en-US" sz="3000" dirty="0">
                <a:latin typeface="Rockwell" panose="02060603020205020403" pitchFamily="18" charset="0"/>
              </a:rPr>
              <a:t>Main Motions</a:t>
            </a:r>
          </a:p>
          <a:p>
            <a:r>
              <a:rPr lang="en-US" sz="3000" dirty="0">
                <a:latin typeface="Rockwell" panose="02060603020205020403" pitchFamily="18" charset="0"/>
              </a:rPr>
              <a:t>Ranking Motions (Precedence)</a:t>
            </a:r>
          </a:p>
          <a:p>
            <a:pPr lvl="1"/>
            <a:r>
              <a:rPr lang="en-US" sz="3000" dirty="0">
                <a:latin typeface="Rockwell" panose="02060603020205020403" pitchFamily="18" charset="0"/>
              </a:rPr>
              <a:t>Privileged Motions</a:t>
            </a:r>
          </a:p>
          <a:p>
            <a:pPr lvl="1"/>
            <a:r>
              <a:rPr lang="en-US" sz="3000" dirty="0">
                <a:latin typeface="Rockwell" panose="02060603020205020403" pitchFamily="18" charset="0"/>
              </a:rPr>
              <a:t>Subsidiary Motions</a:t>
            </a:r>
          </a:p>
          <a:p>
            <a:r>
              <a:rPr lang="en-US" sz="3000" dirty="0">
                <a:latin typeface="Rockwell" panose="02060603020205020403" pitchFamily="18" charset="0"/>
              </a:rPr>
              <a:t>Non-Ranking Motions</a:t>
            </a:r>
          </a:p>
          <a:p>
            <a:pPr lvl="1"/>
            <a:r>
              <a:rPr lang="en-US" sz="3000" dirty="0">
                <a:latin typeface="Rockwell" panose="02060603020205020403" pitchFamily="18" charset="0"/>
              </a:rPr>
              <a:t>Incidental</a:t>
            </a:r>
          </a:p>
          <a:p>
            <a:r>
              <a:rPr lang="en-US" sz="3000" dirty="0">
                <a:latin typeface="Rockwell" panose="02060603020205020403" pitchFamily="18" charset="0"/>
              </a:rPr>
              <a:t>Motions that Bring a Question Again before the Assembly</a:t>
            </a:r>
          </a:p>
          <a:p>
            <a:endParaRPr lang="en-US" dirty="0"/>
          </a:p>
        </p:txBody>
      </p:sp>
    </p:spTree>
    <p:extLst>
      <p:ext uri="{BB962C8B-B14F-4D97-AF65-F5344CB8AC3E}">
        <p14:creationId xmlns:p14="http://schemas.microsoft.com/office/powerpoint/2010/main" val="137003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FE0B31B2-C87F-4FCA-8772-D475539DF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466" y="625034"/>
            <a:ext cx="8317771" cy="576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87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704518-C1F6-47BD-B5BF-F002FC1CFCC8}"/>
              </a:ext>
            </a:extLst>
          </p:cNvPr>
          <p:cNvGraphicFramePr/>
          <p:nvPr>
            <p:extLst>
              <p:ext uri="{D42A27DB-BD31-4B8C-83A1-F6EECF244321}">
                <p14:modId xmlns:p14="http://schemas.microsoft.com/office/powerpoint/2010/main" val="239034309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672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1341</TotalTime>
  <Words>2557</Words>
  <Application>Microsoft Office PowerPoint</Application>
  <PresentationFormat>Widescreen</PresentationFormat>
  <Paragraphs>280</Paragraphs>
  <Slides>26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Rockwell</vt:lpstr>
      <vt:lpstr>Wingdings 3</vt:lpstr>
      <vt:lpstr>Ion</vt:lpstr>
      <vt:lpstr>A Review of Parliamentary Procedure and Robert’s Rules of Order</vt:lpstr>
      <vt:lpstr>Objectives</vt:lpstr>
      <vt:lpstr>Why Have Rules?</vt:lpstr>
      <vt:lpstr>Meetings to Avoid </vt:lpstr>
      <vt:lpstr>Whose Rules?  </vt:lpstr>
      <vt:lpstr>Purpose of RONR</vt:lpstr>
      <vt:lpstr>Types of Motions</vt:lpstr>
      <vt:lpstr>PowerPoint Presentation</vt:lpstr>
      <vt:lpstr>PowerPoint Presentation</vt:lpstr>
      <vt:lpstr>PowerPoint Presentation</vt:lpstr>
      <vt:lpstr>Main Motion</vt:lpstr>
      <vt:lpstr>PowerPoint Presentation</vt:lpstr>
      <vt:lpstr>Postpone Indefinitely</vt:lpstr>
      <vt:lpstr>PowerPoint Presentation</vt:lpstr>
      <vt:lpstr>Amend</vt:lpstr>
      <vt:lpstr>PowerPoint Presentation</vt:lpstr>
      <vt:lpstr>PowerPoint Presentation</vt:lpstr>
      <vt:lpstr>PowerPoint Presentation</vt:lpstr>
      <vt:lpstr>Limit or Extend the Limits of Debate</vt:lpstr>
      <vt:lpstr>PowerPoint Presentation</vt:lpstr>
      <vt:lpstr>Previous Question</vt:lpstr>
      <vt:lpstr>PowerPoint Presentation</vt:lpstr>
      <vt:lpstr>PowerPoint Presentation</vt:lpstr>
      <vt:lpstr>Members’ Rights and Incidental Motions </vt:lpstr>
      <vt:lpstr>Members’ Rights and Incidental Motions cont..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Parliamentary Procedure and Robert’s Rules of Order</dc:title>
  <dc:creator>Lucy Johnson</dc:creator>
  <cp:lastModifiedBy>Lucy Johnson</cp:lastModifiedBy>
  <cp:revision>20</cp:revision>
  <dcterms:created xsi:type="dcterms:W3CDTF">2022-09-29T21:04:03Z</dcterms:created>
  <dcterms:modified xsi:type="dcterms:W3CDTF">2022-10-04T01:37:55Z</dcterms:modified>
</cp:coreProperties>
</file>