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98" r:id="rId4"/>
    <p:sldId id="279" r:id="rId5"/>
    <p:sldId id="269" r:id="rId6"/>
    <p:sldId id="280" r:id="rId7"/>
    <p:sldId id="299" r:id="rId8"/>
    <p:sldId id="281" r:id="rId9"/>
    <p:sldId id="261" r:id="rId10"/>
    <p:sldId id="282" r:id="rId11"/>
    <p:sldId id="283" r:id="rId12"/>
    <p:sldId id="284" r:id="rId13"/>
    <p:sldId id="285" r:id="rId14"/>
    <p:sldId id="286" r:id="rId15"/>
    <p:sldId id="287" r:id="rId16"/>
    <p:sldId id="262" r:id="rId17"/>
    <p:sldId id="288" r:id="rId18"/>
    <p:sldId id="289" r:id="rId19"/>
    <p:sldId id="270" r:id="rId20"/>
    <p:sldId id="290" r:id="rId21"/>
    <p:sldId id="300" r:id="rId22"/>
    <p:sldId id="301" r:id="rId23"/>
    <p:sldId id="291" r:id="rId24"/>
    <p:sldId id="292" r:id="rId25"/>
    <p:sldId id="271" r:id="rId26"/>
    <p:sldId id="293" r:id="rId27"/>
    <p:sldId id="294" r:id="rId28"/>
    <p:sldId id="272" r:id="rId29"/>
    <p:sldId id="295" r:id="rId30"/>
    <p:sldId id="303" r:id="rId31"/>
    <p:sldId id="296" r:id="rId32"/>
    <p:sldId id="297" r:id="rId33"/>
    <p:sldId id="26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6E3E1C-2E27-477D-C344-B52BFBA02731}" name="Adam Kamp" initials="AK" userId="S::akamp@mape.org::27e0d301-17cd-4138-8524-5d2a620cfc26" providerId="AD"/>
  <p188:author id="{3A5DDEBB-3F0E-7AE6-5CF9-624A22C6EEB2}" name="Todd Maki" initials="TM" userId="S::tmaki@mape.org::65e0eafd-c5e5-486b-801f-828560ce9a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2E"/>
    <a:srgbClr val="008DC7"/>
    <a:srgbClr val="B13249"/>
    <a:srgbClr val="134D8C"/>
    <a:srgbClr val="36B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91533-0957-40AB-B28A-789B731415E8}" v="2449" dt="2022-07-21T19:31:07.787"/>
    <p1510:client id="{BB054BE7-D97C-E776-6D70-44EEE49A3C5A}" v="59" dt="2022-07-26T20:22:23.501"/>
    <p1510:client id="{C4E5A565-EC99-E1ED-B689-E007D7C25660}" v="345" dt="2022-07-22T18:12:11.109"/>
    <p1510:client id="{C82D87E6-6E9D-14BE-2C92-5CD6BB4ECABF}" v="88" dt="2022-07-25T14:52:28.121"/>
    <p1510:client id="{E7221EE7-A28B-5CC8-EFAF-DC91ECE80A81}" v="18" dt="2022-07-22T19:29:47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Kamp" userId="S::akamp@mape.org::27e0d301-17cd-4138-8524-5d2a620cfc26" providerId="AD" clId="Web-{C82D87E6-6E9D-14BE-2C92-5CD6BB4ECABF}"/>
    <pc:docChg chg="mod modSld">
      <pc:chgData name="Adam Kamp" userId="S::akamp@mape.org::27e0d301-17cd-4138-8524-5d2a620cfc26" providerId="AD" clId="Web-{C82D87E6-6E9D-14BE-2C92-5CD6BB4ECABF}" dt="2022-07-25T14:52:28.121" v="47" actId="20577"/>
      <pc:docMkLst>
        <pc:docMk/>
      </pc:docMkLst>
      <pc:sldChg chg="modSp">
        <pc:chgData name="Adam Kamp" userId="S::akamp@mape.org::27e0d301-17cd-4138-8524-5d2a620cfc26" providerId="AD" clId="Web-{C82D87E6-6E9D-14BE-2C92-5CD6BB4ECABF}" dt="2022-07-25T14:46:26.741" v="18" actId="20577"/>
        <pc:sldMkLst>
          <pc:docMk/>
          <pc:sldMk cId="876043151" sldId="262"/>
        </pc:sldMkLst>
        <pc:spChg chg="mod">
          <ac:chgData name="Adam Kamp" userId="S::akamp@mape.org::27e0d301-17cd-4138-8524-5d2a620cfc26" providerId="AD" clId="Web-{C82D87E6-6E9D-14BE-2C92-5CD6BB4ECABF}" dt="2022-07-25T14:46:26.741" v="18" actId="20577"/>
          <ac:spMkLst>
            <pc:docMk/>
            <pc:sldMk cId="876043151" sldId="262"/>
            <ac:spMk id="3" creationId="{B3092607-C367-4DF7-B11C-3AF02BF11289}"/>
          </ac:spMkLst>
        </pc:spChg>
      </pc:sldChg>
      <pc:sldChg chg="addCm">
        <pc:chgData name="Adam Kamp" userId="S::akamp@mape.org::27e0d301-17cd-4138-8524-5d2a620cfc26" providerId="AD" clId="Web-{C82D87E6-6E9D-14BE-2C92-5CD6BB4ECABF}" dt="2022-07-25T14:44:01.208" v="1"/>
        <pc:sldMkLst>
          <pc:docMk/>
          <pc:sldMk cId="532757629" sldId="269"/>
        </pc:sldMkLst>
      </pc:sldChg>
      <pc:sldChg chg="modSp">
        <pc:chgData name="Adam Kamp" userId="S::akamp@mape.org::27e0d301-17cd-4138-8524-5d2a620cfc26" providerId="AD" clId="Web-{C82D87E6-6E9D-14BE-2C92-5CD6BB4ECABF}" dt="2022-07-25T14:45:55.788" v="11" actId="20577"/>
        <pc:sldMkLst>
          <pc:docMk/>
          <pc:sldMk cId="285996967" sldId="286"/>
        </pc:sldMkLst>
        <pc:spChg chg="mod">
          <ac:chgData name="Adam Kamp" userId="S::akamp@mape.org::27e0d301-17cd-4138-8524-5d2a620cfc26" providerId="AD" clId="Web-{C82D87E6-6E9D-14BE-2C92-5CD6BB4ECABF}" dt="2022-07-25T14:45:55.788" v="11" actId="20577"/>
          <ac:spMkLst>
            <pc:docMk/>
            <pc:sldMk cId="285996967" sldId="286"/>
            <ac:spMk id="3" creationId="{B3092607-C367-4DF7-B11C-3AF02BF11289}"/>
          </ac:spMkLst>
        </pc:spChg>
      </pc:sldChg>
      <pc:sldChg chg="modSp">
        <pc:chgData name="Adam Kamp" userId="S::akamp@mape.org::27e0d301-17cd-4138-8524-5d2a620cfc26" providerId="AD" clId="Web-{C82D87E6-6E9D-14BE-2C92-5CD6BB4ECABF}" dt="2022-07-25T14:46:03.569" v="13" actId="20577"/>
        <pc:sldMkLst>
          <pc:docMk/>
          <pc:sldMk cId="2163247922" sldId="287"/>
        </pc:sldMkLst>
        <pc:spChg chg="mod">
          <ac:chgData name="Adam Kamp" userId="S::akamp@mape.org::27e0d301-17cd-4138-8524-5d2a620cfc26" providerId="AD" clId="Web-{C82D87E6-6E9D-14BE-2C92-5CD6BB4ECABF}" dt="2022-07-25T14:46:03.569" v="13" actId="20577"/>
          <ac:spMkLst>
            <pc:docMk/>
            <pc:sldMk cId="2163247922" sldId="287"/>
            <ac:spMk id="3" creationId="{B3092607-C367-4DF7-B11C-3AF02BF11289}"/>
          </ac:spMkLst>
        </pc:spChg>
      </pc:sldChg>
      <pc:sldChg chg="modSp">
        <pc:chgData name="Adam Kamp" userId="S::akamp@mape.org::27e0d301-17cd-4138-8524-5d2a620cfc26" providerId="AD" clId="Web-{C82D87E6-6E9D-14BE-2C92-5CD6BB4ECABF}" dt="2022-07-25T14:46:53.242" v="29" actId="20577"/>
        <pc:sldMkLst>
          <pc:docMk/>
          <pc:sldMk cId="2019504423" sldId="288"/>
        </pc:sldMkLst>
        <pc:spChg chg="mod">
          <ac:chgData name="Adam Kamp" userId="S::akamp@mape.org::27e0d301-17cd-4138-8524-5d2a620cfc26" providerId="AD" clId="Web-{C82D87E6-6E9D-14BE-2C92-5CD6BB4ECABF}" dt="2022-07-25T14:46:53.242" v="29" actId="20577"/>
          <ac:spMkLst>
            <pc:docMk/>
            <pc:sldMk cId="2019504423" sldId="288"/>
            <ac:spMk id="3" creationId="{B3092607-C367-4DF7-B11C-3AF02BF11289}"/>
          </ac:spMkLst>
        </pc:spChg>
      </pc:sldChg>
      <pc:sldChg chg="addCm">
        <pc:chgData name="Adam Kamp" userId="S::akamp@mape.org::27e0d301-17cd-4138-8524-5d2a620cfc26" providerId="AD" clId="Web-{C82D87E6-6E9D-14BE-2C92-5CD6BB4ECABF}" dt="2022-07-25T14:48:18.774" v="30"/>
        <pc:sldMkLst>
          <pc:docMk/>
          <pc:sldMk cId="3388509781" sldId="289"/>
        </pc:sldMkLst>
      </pc:sldChg>
      <pc:sldChg chg="modSp">
        <pc:chgData name="Adam Kamp" userId="S::akamp@mape.org::27e0d301-17cd-4138-8524-5d2a620cfc26" providerId="AD" clId="Web-{C82D87E6-6E9D-14BE-2C92-5CD6BB4ECABF}" dt="2022-07-25T14:48:59.275" v="31" actId="20577"/>
        <pc:sldMkLst>
          <pc:docMk/>
          <pc:sldMk cId="4129372154" sldId="292"/>
        </pc:sldMkLst>
        <pc:spChg chg="mod">
          <ac:chgData name="Adam Kamp" userId="S::akamp@mape.org::27e0d301-17cd-4138-8524-5d2a620cfc26" providerId="AD" clId="Web-{C82D87E6-6E9D-14BE-2C92-5CD6BB4ECABF}" dt="2022-07-25T14:48:59.275" v="31" actId="20577"/>
          <ac:spMkLst>
            <pc:docMk/>
            <pc:sldMk cId="4129372154" sldId="292"/>
            <ac:spMk id="6" creationId="{22493C2E-AD63-4289-9BCA-A61E37A87DAD}"/>
          </ac:spMkLst>
        </pc:spChg>
      </pc:sldChg>
      <pc:sldChg chg="modSp">
        <pc:chgData name="Adam Kamp" userId="S::akamp@mape.org::27e0d301-17cd-4138-8524-5d2a620cfc26" providerId="AD" clId="Web-{C82D87E6-6E9D-14BE-2C92-5CD6BB4ECABF}" dt="2022-07-25T14:52:28.121" v="47" actId="20577"/>
        <pc:sldMkLst>
          <pc:docMk/>
          <pc:sldMk cId="1907429257" sldId="297"/>
        </pc:sldMkLst>
        <pc:spChg chg="mod">
          <ac:chgData name="Adam Kamp" userId="S::akamp@mape.org::27e0d301-17cd-4138-8524-5d2a620cfc26" providerId="AD" clId="Web-{C82D87E6-6E9D-14BE-2C92-5CD6BB4ECABF}" dt="2022-07-25T14:52:28.121" v="47" actId="20577"/>
          <ac:spMkLst>
            <pc:docMk/>
            <pc:sldMk cId="1907429257" sldId="297"/>
            <ac:spMk id="3" creationId="{B3092607-C367-4DF7-B11C-3AF02BF11289}"/>
          </ac:spMkLst>
        </pc:spChg>
      </pc:sldChg>
      <pc:sldChg chg="modCm">
        <pc:chgData name="Adam Kamp" userId="S::akamp@mape.org::27e0d301-17cd-4138-8524-5d2a620cfc26" providerId="AD" clId="Web-{C82D87E6-6E9D-14BE-2C92-5CD6BB4ECABF}" dt="2022-07-25T14:51:08.011" v="32"/>
        <pc:sldMkLst>
          <pc:docMk/>
          <pc:sldMk cId="2149470560" sldId="303"/>
        </pc:sldMkLst>
      </pc:sldChg>
    </pc:docChg>
  </pc:docChgLst>
  <pc:docChgLst>
    <pc:chgData name="Todd Maki" userId="65e0eafd-c5e5-486b-801f-828560ce9aee" providerId="ADAL" clId="{E16B5446-6661-4FF2-B7D4-15824FF5AD58}"/>
    <pc:docChg chg="">
      <pc:chgData name="Todd Maki" userId="65e0eafd-c5e5-486b-801f-828560ce9aee" providerId="ADAL" clId="{E16B5446-6661-4FF2-B7D4-15824FF5AD58}" dt="2022-07-22T18:23:56.895" v="0"/>
      <pc:docMkLst>
        <pc:docMk/>
      </pc:docMkLst>
      <pc:sldChg chg="addCm">
        <pc:chgData name="Todd Maki" userId="65e0eafd-c5e5-486b-801f-828560ce9aee" providerId="ADAL" clId="{E16B5446-6661-4FF2-B7D4-15824FF5AD58}" dt="2022-07-22T18:23:56.895" v="0"/>
        <pc:sldMkLst>
          <pc:docMk/>
          <pc:sldMk cId="2149470560" sldId="303"/>
        </pc:sldMkLst>
      </pc:sldChg>
    </pc:docChg>
  </pc:docChgLst>
  <pc:docChgLst>
    <pc:chgData name="Cynthia Isaacson" userId="S::cisaacson@mape.org::5c6efd89-89d2-4433-ae6d-6bd0cf792f31" providerId="AD" clId="Web-{BB054BE7-D97C-E776-6D70-44EEE49A3C5A}"/>
    <pc:docChg chg="modSld">
      <pc:chgData name="Cynthia Isaacson" userId="S::cisaacson@mape.org::5c6efd89-89d2-4433-ae6d-6bd0cf792f31" providerId="AD" clId="Web-{BB054BE7-D97C-E776-6D70-44EEE49A3C5A}" dt="2022-07-26T20:22:23.501" v="42"/>
      <pc:docMkLst>
        <pc:docMk/>
      </pc:docMkLst>
      <pc:sldChg chg="modSp delCm">
        <pc:chgData name="Cynthia Isaacson" userId="S::cisaacson@mape.org::5c6efd89-89d2-4433-ae6d-6bd0cf792f31" providerId="AD" clId="Web-{BB054BE7-D97C-E776-6D70-44EEE49A3C5A}" dt="2022-07-26T20:21:51.953" v="41" actId="1076"/>
        <pc:sldMkLst>
          <pc:docMk/>
          <pc:sldMk cId="532757629" sldId="269"/>
        </pc:sldMkLst>
        <pc:spChg chg="mod">
          <ac:chgData name="Cynthia Isaacson" userId="S::cisaacson@mape.org::5c6efd89-89d2-4433-ae6d-6bd0cf792f31" providerId="AD" clId="Web-{BB054BE7-D97C-E776-6D70-44EEE49A3C5A}" dt="2022-07-26T20:21:49.156" v="39" actId="20577"/>
          <ac:spMkLst>
            <pc:docMk/>
            <pc:sldMk cId="532757629" sldId="269"/>
            <ac:spMk id="3" creationId="{B3092607-C367-4DF7-B11C-3AF02BF11289}"/>
          </ac:spMkLst>
        </pc:spChg>
        <pc:picChg chg="mod">
          <ac:chgData name="Cynthia Isaacson" userId="S::cisaacson@mape.org::5c6efd89-89d2-4433-ae6d-6bd0cf792f31" providerId="AD" clId="Web-{BB054BE7-D97C-E776-6D70-44EEE49A3C5A}" dt="2022-07-26T20:21:51.953" v="41" actId="1076"/>
          <ac:picMkLst>
            <pc:docMk/>
            <pc:sldMk cId="532757629" sldId="269"/>
            <ac:picMk id="2" creationId="{FD6A438E-45CF-E615-5AE1-AFEB1464B2EC}"/>
          </ac:picMkLst>
        </pc:picChg>
      </pc:sldChg>
      <pc:sldChg chg="delCm">
        <pc:chgData name="Cynthia Isaacson" userId="S::cisaacson@mape.org::5c6efd89-89d2-4433-ae6d-6bd0cf792f31" providerId="AD" clId="Web-{BB054BE7-D97C-E776-6D70-44EEE49A3C5A}" dt="2022-07-26T20:22:23.501" v="42"/>
        <pc:sldMkLst>
          <pc:docMk/>
          <pc:sldMk cId="3388509781" sldId="289"/>
        </pc:sldMkLst>
      </pc:sldChg>
      <pc:sldChg chg="modSp">
        <pc:chgData name="Cynthia Isaacson" userId="S::cisaacson@mape.org::5c6efd89-89d2-4433-ae6d-6bd0cf792f31" providerId="AD" clId="Web-{BB054BE7-D97C-E776-6D70-44EEE49A3C5A}" dt="2022-07-26T20:20:16.481" v="4" actId="20577"/>
        <pc:sldMkLst>
          <pc:docMk/>
          <pc:sldMk cId="1285178439" sldId="295"/>
        </pc:sldMkLst>
        <pc:spChg chg="mod">
          <ac:chgData name="Cynthia Isaacson" userId="S::cisaacson@mape.org::5c6efd89-89d2-4433-ae6d-6bd0cf792f31" providerId="AD" clId="Web-{BB054BE7-D97C-E776-6D70-44EEE49A3C5A}" dt="2022-07-26T20:20:16.481" v="4" actId="20577"/>
          <ac:spMkLst>
            <pc:docMk/>
            <pc:sldMk cId="1285178439" sldId="295"/>
            <ac:spMk id="3" creationId="{B3092607-C367-4DF7-B11C-3AF02BF11289}"/>
          </ac:spMkLst>
        </pc:spChg>
      </pc:sldChg>
      <pc:sldChg chg="delCm">
        <pc:chgData name="Cynthia Isaacson" userId="S::cisaacson@mape.org::5c6efd89-89d2-4433-ae6d-6bd0cf792f31" providerId="AD" clId="Web-{BB054BE7-D97C-E776-6D70-44EEE49A3C5A}" dt="2022-07-26T20:19:51.309" v="0"/>
        <pc:sldMkLst>
          <pc:docMk/>
          <pc:sldMk cId="2149470560" sldId="303"/>
        </pc:sldMkLst>
      </pc:sldChg>
    </pc:docChg>
  </pc:docChgLst>
  <pc:docChgLst>
    <pc:chgData name="Cynthia Isaacson" userId="S::cisaacson@mape.org::5c6efd89-89d2-4433-ae6d-6bd0cf792f31" providerId="AD" clId="Web-{AE991533-0957-40AB-B28A-789B731415E8}"/>
    <pc:docChg chg="addSld delSld modSld sldOrd">
      <pc:chgData name="Cynthia Isaacson" userId="S::cisaacson@mape.org::5c6efd89-89d2-4433-ae6d-6bd0cf792f31" providerId="AD" clId="Web-{AE991533-0957-40AB-B28A-789B731415E8}" dt="2022-07-21T19:31:07.787" v="1505"/>
      <pc:docMkLst>
        <pc:docMk/>
      </pc:docMkLst>
      <pc:sldChg chg="delSp modSp">
        <pc:chgData name="Cynthia Isaacson" userId="S::cisaacson@mape.org::5c6efd89-89d2-4433-ae6d-6bd0cf792f31" providerId="AD" clId="Web-{AE991533-0957-40AB-B28A-789B731415E8}" dt="2022-07-21T18:19:31.509" v="81"/>
        <pc:sldMkLst>
          <pc:docMk/>
          <pc:sldMk cId="81146902" sldId="256"/>
        </pc:sldMkLst>
        <pc:spChg chg="del mod">
          <ac:chgData name="Cynthia Isaacson" userId="S::cisaacson@mape.org::5c6efd89-89d2-4433-ae6d-6bd0cf792f31" providerId="AD" clId="Web-{AE991533-0957-40AB-B28A-789B731415E8}" dt="2022-07-21T18:19:31.509" v="81"/>
          <ac:spMkLst>
            <pc:docMk/>
            <pc:sldMk cId="81146902" sldId="256"/>
            <ac:spMk id="3" creationId="{7BFF91B3-3E78-44CE-AAD6-26F05950DA48}"/>
          </ac:spMkLst>
        </pc:spChg>
        <pc:spChg chg="mod">
          <ac:chgData name="Cynthia Isaacson" userId="S::cisaacson@mape.org::5c6efd89-89d2-4433-ae6d-6bd0cf792f31" providerId="AD" clId="Web-{AE991533-0957-40AB-B28A-789B731415E8}" dt="2022-07-21T18:17:34.491" v="41" actId="20577"/>
          <ac:spMkLst>
            <pc:docMk/>
            <pc:sldMk cId="81146902" sldId="256"/>
            <ac:spMk id="6" creationId="{22493C2E-AD63-4289-9BCA-A61E37A87DAD}"/>
          </ac:spMkLst>
        </pc:spChg>
      </pc:sldChg>
      <pc:sldChg chg="modSp">
        <pc:chgData name="Cynthia Isaacson" userId="S::cisaacson@mape.org::5c6efd89-89d2-4433-ae6d-6bd0cf792f31" providerId="AD" clId="Web-{AE991533-0957-40AB-B28A-789B731415E8}" dt="2022-07-21T18:17:25.366" v="22" actId="20577"/>
        <pc:sldMkLst>
          <pc:docMk/>
          <pc:sldMk cId="2775532797" sldId="257"/>
        </pc:sldMkLst>
        <pc:spChg chg="mod">
          <ac:chgData name="Cynthia Isaacson" userId="S::cisaacson@mape.org::5c6efd89-89d2-4433-ae6d-6bd0cf792f31" providerId="AD" clId="Web-{AE991533-0957-40AB-B28A-789B731415E8}" dt="2022-07-21T18:17:22.725" v="20" actId="20577"/>
          <ac:spMkLst>
            <pc:docMk/>
            <pc:sldMk cId="2775532797" sldId="257"/>
            <ac:spMk id="2" creationId="{2520002E-75FF-4EFB-A8F2-2920CFD23841}"/>
          </ac:spMkLst>
        </pc:spChg>
        <pc:spChg chg="mod">
          <ac:chgData name="Cynthia Isaacson" userId="S::cisaacson@mape.org::5c6efd89-89d2-4433-ae6d-6bd0cf792f31" providerId="AD" clId="Web-{AE991533-0957-40AB-B28A-789B731415E8}" dt="2022-07-21T18:17:25.366" v="22" actId="20577"/>
          <ac:spMkLst>
            <pc:docMk/>
            <pc:sldMk cId="2775532797" sldId="257"/>
            <ac:spMk id="4" creationId="{014536C8-96B8-4266-9678-52872ECD6616}"/>
          </ac:spMkLst>
        </pc:spChg>
      </pc:sldChg>
      <pc:sldChg chg="modSp del">
        <pc:chgData name="Cynthia Isaacson" userId="S::cisaacson@mape.org::5c6efd89-89d2-4433-ae6d-6bd0cf792f31" providerId="AD" clId="Web-{AE991533-0957-40AB-B28A-789B731415E8}" dt="2022-07-21T19:00:27.701" v="897"/>
        <pc:sldMkLst>
          <pc:docMk/>
          <pc:sldMk cId="1247956443" sldId="258"/>
        </pc:sldMkLst>
        <pc:spChg chg="mod">
          <ac:chgData name="Cynthia Isaacson" userId="S::cisaacson@mape.org::5c6efd89-89d2-4433-ae6d-6bd0cf792f31" providerId="AD" clId="Web-{AE991533-0957-40AB-B28A-789B731415E8}" dt="2022-07-21T18:19:45.322" v="84" actId="20577"/>
          <ac:spMkLst>
            <pc:docMk/>
            <pc:sldMk cId="1247956443" sldId="258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17:50.070" v="69" actId="20577"/>
          <ac:spMkLst>
            <pc:docMk/>
            <pc:sldMk cId="1247956443" sldId="258"/>
            <ac:spMk id="9" creationId="{63EB1638-5567-413D-9E8A-EF3D789749D4}"/>
          </ac:spMkLst>
        </pc:spChg>
      </pc:sldChg>
      <pc:sldChg chg="del">
        <pc:chgData name="Cynthia Isaacson" userId="S::cisaacson@mape.org::5c6efd89-89d2-4433-ae6d-6bd0cf792f31" providerId="AD" clId="Web-{AE991533-0957-40AB-B28A-789B731415E8}" dt="2022-07-21T18:54:10.522" v="854"/>
        <pc:sldMkLst>
          <pc:docMk/>
          <pc:sldMk cId="3091191356" sldId="259"/>
        </pc:sldMkLst>
      </pc:sldChg>
      <pc:sldChg chg="modSp ord">
        <pc:chgData name="Cynthia Isaacson" userId="S::cisaacson@mape.org::5c6efd89-89d2-4433-ae6d-6bd0cf792f31" providerId="AD" clId="Web-{AE991533-0957-40AB-B28A-789B731415E8}" dt="2022-07-21T19:28:19.627" v="1393" actId="20577"/>
        <pc:sldMkLst>
          <pc:docMk/>
          <pc:sldMk cId="2343675532" sldId="260"/>
        </pc:sldMkLst>
        <pc:spChg chg="mod">
          <ac:chgData name="Cynthia Isaacson" userId="S::cisaacson@mape.org::5c6efd89-89d2-4433-ae6d-6bd0cf792f31" providerId="AD" clId="Web-{AE991533-0957-40AB-B28A-789B731415E8}" dt="2022-07-21T19:28:19.627" v="1393" actId="20577"/>
          <ac:spMkLst>
            <pc:docMk/>
            <pc:sldMk cId="2343675532" sldId="260"/>
            <ac:spMk id="9" creationId="{63EB1638-5567-413D-9E8A-EF3D789749D4}"/>
          </ac:spMkLst>
        </pc:spChg>
        <pc:spChg chg="mod">
          <ac:chgData name="Cynthia Isaacson" userId="S::cisaacson@mape.org::5c6efd89-89d2-4433-ae6d-6bd0cf792f31" providerId="AD" clId="Web-{AE991533-0957-40AB-B28A-789B731415E8}" dt="2022-07-21T18:58:10.027" v="863" actId="20577"/>
          <ac:spMkLst>
            <pc:docMk/>
            <pc:sldMk cId="2343675532" sldId="260"/>
            <ac:spMk id="10" creationId="{C3522984-4173-43F8-BEE8-D5895A68A84D}"/>
          </ac:spMkLst>
        </pc:spChg>
      </pc:sldChg>
      <pc:sldChg chg="addSp delSp modSp">
        <pc:chgData name="Cynthia Isaacson" userId="S::cisaacson@mape.org::5c6efd89-89d2-4433-ae6d-6bd0cf792f31" providerId="AD" clId="Web-{AE991533-0957-40AB-B28A-789B731415E8}" dt="2022-07-21T19:04:52.348" v="968" actId="20577"/>
        <pc:sldMkLst>
          <pc:docMk/>
          <pc:sldMk cId="592662869" sldId="261"/>
        </pc:sldMkLst>
        <pc:spChg chg="mod">
          <ac:chgData name="Cynthia Isaacson" userId="S::cisaacson@mape.org::5c6efd89-89d2-4433-ae6d-6bd0cf792f31" providerId="AD" clId="Web-{AE991533-0957-40AB-B28A-789B731415E8}" dt="2022-07-21T18:27:26.082" v="269" actId="20577"/>
          <ac:spMkLst>
            <pc:docMk/>
            <pc:sldMk cId="592662869" sldId="261"/>
            <ac:spMk id="3" creationId="{B3092607-C367-4DF7-B11C-3AF02BF11289}"/>
          </ac:spMkLst>
        </pc:spChg>
        <pc:spChg chg="add mod">
          <ac:chgData name="Cynthia Isaacson" userId="S::cisaacson@mape.org::5c6efd89-89d2-4433-ae6d-6bd0cf792f31" providerId="AD" clId="Web-{AE991533-0957-40AB-B28A-789B731415E8}" dt="2022-07-21T19:04:52.348" v="968" actId="20577"/>
          <ac:spMkLst>
            <pc:docMk/>
            <pc:sldMk cId="592662869" sldId="261"/>
            <ac:spMk id="5" creationId="{DA1C63DB-0FEA-04B5-8727-897C1B6FCA27}"/>
          </ac:spMkLst>
        </pc:spChg>
        <pc:spChg chg="mod">
          <ac:chgData name="Cynthia Isaacson" userId="S::cisaacson@mape.org::5c6efd89-89d2-4433-ae6d-6bd0cf792f31" providerId="AD" clId="Web-{AE991533-0957-40AB-B28A-789B731415E8}" dt="2022-07-21T18:22:23.435" v="191" actId="20577"/>
          <ac:spMkLst>
            <pc:docMk/>
            <pc:sldMk cId="592662869" sldId="261"/>
            <ac:spMk id="9" creationId="{63EB1638-5567-413D-9E8A-EF3D789749D4}"/>
          </ac:spMkLst>
        </pc:spChg>
        <pc:picChg chg="add mod">
          <ac:chgData name="Cynthia Isaacson" userId="S::cisaacson@mape.org::5c6efd89-89d2-4433-ae6d-6bd0cf792f31" providerId="AD" clId="Web-{AE991533-0957-40AB-B28A-789B731415E8}" dt="2022-07-21T18:26:07.877" v="243" actId="1076"/>
          <ac:picMkLst>
            <pc:docMk/>
            <pc:sldMk cId="592662869" sldId="261"/>
            <ac:picMk id="2" creationId="{F2BDC516-91F0-8C22-4A62-2C3FC96FF82F}"/>
          </ac:picMkLst>
        </pc:picChg>
        <pc:picChg chg="del">
          <ac:chgData name="Cynthia Isaacson" userId="S::cisaacson@mape.org::5c6efd89-89d2-4433-ae6d-6bd0cf792f31" providerId="AD" clId="Web-{AE991533-0957-40AB-B28A-789B731415E8}" dt="2022-07-21T18:22:25.575" v="192"/>
          <ac:picMkLst>
            <pc:docMk/>
            <pc:sldMk cId="592662869" sldId="261"/>
            <ac:picMk id="4" creationId="{31F73BF2-19B8-465C-8584-04DA6BC2B193}"/>
          </ac:picMkLst>
        </pc:picChg>
      </pc:sldChg>
      <pc:sldChg chg="addSp delSp modSp">
        <pc:chgData name="Cynthia Isaacson" userId="S::cisaacson@mape.org::5c6efd89-89d2-4433-ae6d-6bd0cf792f31" providerId="AD" clId="Web-{AE991533-0957-40AB-B28A-789B731415E8}" dt="2022-07-21T19:09:18.994" v="1006" actId="1076"/>
        <pc:sldMkLst>
          <pc:docMk/>
          <pc:sldMk cId="876043151" sldId="262"/>
        </pc:sldMkLst>
        <pc:spChg chg="mod">
          <ac:chgData name="Cynthia Isaacson" userId="S::cisaacson@mape.org::5c6efd89-89d2-4433-ae6d-6bd0cf792f31" providerId="AD" clId="Web-{AE991533-0957-40AB-B28A-789B731415E8}" dt="2022-07-21T19:09:00.618" v="1003" actId="1076"/>
          <ac:spMkLst>
            <pc:docMk/>
            <pc:sldMk cId="876043151" sldId="262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41:27.896" v="505" actId="20577"/>
          <ac:spMkLst>
            <pc:docMk/>
            <pc:sldMk cId="876043151" sldId="262"/>
            <ac:spMk id="9" creationId="{63EB1638-5567-413D-9E8A-EF3D789749D4}"/>
          </ac:spMkLst>
        </pc:spChg>
        <pc:picChg chg="add mod ord">
          <ac:chgData name="Cynthia Isaacson" userId="S::cisaacson@mape.org::5c6efd89-89d2-4433-ae6d-6bd0cf792f31" providerId="AD" clId="Web-{AE991533-0957-40AB-B28A-789B731415E8}" dt="2022-07-21T19:09:18.994" v="1006" actId="1076"/>
          <ac:picMkLst>
            <pc:docMk/>
            <pc:sldMk cId="876043151" sldId="262"/>
            <ac:picMk id="2" creationId="{59A88B1F-394A-7D2F-8AAB-EA2C1221C53B}"/>
          </ac:picMkLst>
        </pc:picChg>
        <pc:picChg chg="del">
          <ac:chgData name="Cynthia Isaacson" userId="S::cisaacson@mape.org::5c6efd89-89d2-4433-ae6d-6bd0cf792f31" providerId="AD" clId="Web-{AE991533-0957-40AB-B28A-789B731415E8}" dt="2022-07-21T18:41:29.115" v="506"/>
          <ac:picMkLst>
            <pc:docMk/>
            <pc:sldMk cId="876043151" sldId="262"/>
            <ac:picMk id="5" creationId="{4A6777C6-F134-4091-B14E-68C9D6884FFE}"/>
          </ac:picMkLst>
        </pc:picChg>
      </pc:sldChg>
      <pc:sldChg chg="del">
        <pc:chgData name="Cynthia Isaacson" userId="S::cisaacson@mape.org::5c6efd89-89d2-4433-ae6d-6bd0cf792f31" providerId="AD" clId="Web-{AE991533-0957-40AB-B28A-789B731415E8}" dt="2022-07-21T18:54:27.694" v="862"/>
        <pc:sldMkLst>
          <pc:docMk/>
          <pc:sldMk cId="4105861355" sldId="263"/>
        </pc:sldMkLst>
      </pc:sldChg>
      <pc:sldChg chg="modSp del">
        <pc:chgData name="Cynthia Isaacson" userId="S::cisaacson@mape.org::5c6efd89-89d2-4433-ae6d-6bd0cf792f31" providerId="AD" clId="Web-{AE991533-0957-40AB-B28A-789B731415E8}" dt="2022-07-21T19:04:08.534" v="947"/>
        <pc:sldMkLst>
          <pc:docMk/>
          <pc:sldMk cId="3999443143" sldId="264"/>
        </pc:sldMkLst>
        <pc:spChg chg="mod">
          <ac:chgData name="Cynthia Isaacson" userId="S::cisaacson@mape.org::5c6efd89-89d2-4433-ae6d-6bd0cf792f31" providerId="AD" clId="Web-{AE991533-0957-40AB-B28A-789B731415E8}" dt="2022-07-21T18:21:42.809" v="153" actId="20577"/>
          <ac:spMkLst>
            <pc:docMk/>
            <pc:sldMk cId="3999443143" sldId="264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21:18.308" v="150" actId="20577"/>
          <ac:spMkLst>
            <pc:docMk/>
            <pc:sldMk cId="3999443143" sldId="264"/>
            <ac:spMk id="9" creationId="{63EB1638-5567-413D-9E8A-EF3D789749D4}"/>
          </ac:spMkLst>
        </pc:spChg>
      </pc:sldChg>
      <pc:sldChg chg="del">
        <pc:chgData name="Cynthia Isaacson" userId="S::cisaacson@mape.org::5c6efd89-89d2-4433-ae6d-6bd0cf792f31" providerId="AD" clId="Web-{AE991533-0957-40AB-B28A-789B731415E8}" dt="2022-07-21T18:54:12.912" v="855"/>
        <pc:sldMkLst>
          <pc:docMk/>
          <pc:sldMk cId="2101833174" sldId="265"/>
        </pc:sldMkLst>
      </pc:sldChg>
      <pc:sldChg chg="del">
        <pc:chgData name="Cynthia Isaacson" userId="S::cisaacson@mape.org::5c6efd89-89d2-4433-ae6d-6bd0cf792f31" providerId="AD" clId="Web-{AE991533-0957-40AB-B28A-789B731415E8}" dt="2022-07-21T18:54:13.912" v="856"/>
        <pc:sldMkLst>
          <pc:docMk/>
          <pc:sldMk cId="1086091266" sldId="266"/>
        </pc:sldMkLst>
      </pc:sldChg>
      <pc:sldChg chg="modSp del">
        <pc:chgData name="Cynthia Isaacson" userId="S::cisaacson@mape.org::5c6efd89-89d2-4433-ae6d-6bd0cf792f31" providerId="AD" clId="Web-{AE991533-0957-40AB-B28A-789B731415E8}" dt="2022-07-21T19:15:12.532" v="1228"/>
        <pc:sldMkLst>
          <pc:docMk/>
          <pc:sldMk cId="3748611257" sldId="268"/>
        </pc:sldMkLst>
        <pc:spChg chg="mod">
          <ac:chgData name="Cynthia Isaacson" userId="S::cisaacson@mape.org::5c6efd89-89d2-4433-ae6d-6bd0cf792f31" providerId="AD" clId="Web-{AE991533-0957-40AB-B28A-789B731415E8}" dt="2022-07-21T18:47:44.076" v="621" actId="20577"/>
          <ac:spMkLst>
            <pc:docMk/>
            <pc:sldMk cId="3748611257" sldId="268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47:22.576" v="611" actId="20577"/>
          <ac:spMkLst>
            <pc:docMk/>
            <pc:sldMk cId="3748611257" sldId="268"/>
            <ac:spMk id="9" creationId="{63EB1638-5567-413D-9E8A-EF3D789749D4}"/>
          </ac:spMkLst>
        </pc:spChg>
      </pc:sldChg>
      <pc:sldChg chg="addSp modSp">
        <pc:chgData name="Cynthia Isaacson" userId="S::cisaacson@mape.org::5c6efd89-89d2-4433-ae6d-6bd0cf792f31" providerId="AD" clId="Web-{AE991533-0957-40AB-B28A-789B731415E8}" dt="2022-07-21T19:02:08.438" v="908" actId="1076"/>
        <pc:sldMkLst>
          <pc:docMk/>
          <pc:sldMk cId="532757629" sldId="269"/>
        </pc:sldMkLst>
        <pc:spChg chg="mod">
          <ac:chgData name="Cynthia Isaacson" userId="S::cisaacson@mape.org::5c6efd89-89d2-4433-ae6d-6bd0cf792f31" providerId="AD" clId="Web-{AE991533-0957-40AB-B28A-789B731415E8}" dt="2022-07-21T18:20:22.385" v="120" actId="20577"/>
          <ac:spMkLst>
            <pc:docMk/>
            <pc:sldMk cId="532757629" sldId="269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20:03.979" v="111" actId="20577"/>
          <ac:spMkLst>
            <pc:docMk/>
            <pc:sldMk cId="532757629" sldId="269"/>
            <ac:spMk id="9" creationId="{63EB1638-5567-413D-9E8A-EF3D789749D4}"/>
          </ac:spMkLst>
        </pc:spChg>
        <pc:picChg chg="add mod">
          <ac:chgData name="Cynthia Isaacson" userId="S::cisaacson@mape.org::5c6efd89-89d2-4433-ae6d-6bd0cf792f31" providerId="AD" clId="Web-{AE991533-0957-40AB-B28A-789B731415E8}" dt="2022-07-21T19:02:08.438" v="908" actId="1076"/>
          <ac:picMkLst>
            <pc:docMk/>
            <pc:sldMk cId="532757629" sldId="269"/>
            <ac:picMk id="2" creationId="{FD6A438E-45CF-E615-5AE1-AFEB1464B2EC}"/>
          </ac:picMkLst>
        </pc:picChg>
      </pc:sldChg>
      <pc:sldChg chg="addSp modSp">
        <pc:chgData name="Cynthia Isaacson" userId="S::cisaacson@mape.org::5c6efd89-89d2-4433-ae6d-6bd0cf792f31" providerId="AD" clId="Web-{AE991533-0957-40AB-B28A-789B731415E8}" dt="2022-07-21T19:11:08.715" v="1023" actId="20577"/>
        <pc:sldMkLst>
          <pc:docMk/>
          <pc:sldMk cId="2270165620" sldId="270"/>
        </pc:sldMkLst>
        <pc:spChg chg="mod">
          <ac:chgData name="Cynthia Isaacson" userId="S::cisaacson@mape.org::5c6efd89-89d2-4433-ae6d-6bd0cf792f31" providerId="AD" clId="Web-{AE991533-0957-40AB-B28A-789B731415E8}" dt="2022-07-21T19:11:08.715" v="1023" actId="20577"/>
          <ac:spMkLst>
            <pc:docMk/>
            <pc:sldMk cId="2270165620" sldId="270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45:27.276" v="572" actId="20577"/>
          <ac:spMkLst>
            <pc:docMk/>
            <pc:sldMk cId="2270165620" sldId="270"/>
            <ac:spMk id="9" creationId="{63EB1638-5567-413D-9E8A-EF3D789749D4}"/>
          </ac:spMkLst>
        </pc:spChg>
        <pc:picChg chg="add mod">
          <ac:chgData name="Cynthia Isaacson" userId="S::cisaacson@mape.org::5c6efd89-89d2-4433-ae6d-6bd0cf792f31" providerId="AD" clId="Web-{AE991533-0957-40AB-B28A-789B731415E8}" dt="2022-07-21T19:11:02.902" v="1021" actId="1076"/>
          <ac:picMkLst>
            <pc:docMk/>
            <pc:sldMk cId="2270165620" sldId="270"/>
            <ac:picMk id="2" creationId="{4447D306-51B5-EDD0-C8EF-FACA3EB2801C}"/>
          </ac:picMkLst>
        </pc:picChg>
      </pc:sldChg>
      <pc:sldChg chg="modSp">
        <pc:chgData name="Cynthia Isaacson" userId="S::cisaacson@mape.org::5c6efd89-89d2-4433-ae6d-6bd0cf792f31" providerId="AD" clId="Web-{AE991533-0957-40AB-B28A-789B731415E8}" dt="2022-07-21T19:19:37.257" v="1267" actId="20577"/>
        <pc:sldMkLst>
          <pc:docMk/>
          <pc:sldMk cId="3425785898" sldId="271"/>
        </pc:sldMkLst>
        <pc:spChg chg="mod">
          <ac:chgData name="Cynthia Isaacson" userId="S::cisaacson@mape.org::5c6efd89-89d2-4433-ae6d-6bd0cf792f31" providerId="AD" clId="Web-{AE991533-0957-40AB-B28A-789B731415E8}" dt="2022-07-21T19:19:37.257" v="1267" actId="20577"/>
          <ac:spMkLst>
            <pc:docMk/>
            <pc:sldMk cId="3425785898" sldId="271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48:53.296" v="681" actId="20577"/>
          <ac:spMkLst>
            <pc:docMk/>
            <pc:sldMk cId="3425785898" sldId="271"/>
            <ac:spMk id="9" creationId="{63EB1638-5567-413D-9E8A-EF3D789749D4}"/>
          </ac:spMkLst>
        </pc:spChg>
      </pc:sldChg>
      <pc:sldChg chg="addSp modSp">
        <pc:chgData name="Cynthia Isaacson" userId="S::cisaacson@mape.org::5c6efd89-89d2-4433-ae6d-6bd0cf792f31" providerId="AD" clId="Web-{AE991533-0957-40AB-B28A-789B731415E8}" dt="2022-07-21T19:22:37.870" v="1366" actId="20577"/>
        <pc:sldMkLst>
          <pc:docMk/>
          <pc:sldMk cId="3747733993" sldId="272"/>
        </pc:sldMkLst>
        <pc:spChg chg="add mod">
          <ac:chgData name="Cynthia Isaacson" userId="S::cisaacson@mape.org::5c6efd89-89d2-4433-ae6d-6bd0cf792f31" providerId="AD" clId="Web-{AE991533-0957-40AB-B28A-789B731415E8}" dt="2022-07-21T19:22:26.963" v="1361"/>
          <ac:spMkLst>
            <pc:docMk/>
            <pc:sldMk cId="3747733993" sldId="272"/>
            <ac:spMk id="2" creationId="{3361F69B-7E51-8A30-5D11-B697F21FCE27}"/>
          </ac:spMkLst>
        </pc:spChg>
        <pc:spChg chg="mod">
          <ac:chgData name="Cynthia Isaacson" userId="S::cisaacson@mape.org::5c6efd89-89d2-4433-ae6d-6bd0cf792f31" providerId="AD" clId="Web-{AE991533-0957-40AB-B28A-789B731415E8}" dt="2022-07-21T19:22:37.870" v="1366" actId="20577"/>
          <ac:spMkLst>
            <pc:docMk/>
            <pc:sldMk cId="3747733993" sldId="272"/>
            <ac:spMk id="3" creationId="{B3092607-C367-4DF7-B11C-3AF02BF11289}"/>
          </ac:spMkLst>
        </pc:spChg>
        <pc:spChg chg="add mod">
          <ac:chgData name="Cynthia Isaacson" userId="S::cisaacson@mape.org::5c6efd89-89d2-4433-ae6d-6bd0cf792f31" providerId="AD" clId="Web-{AE991533-0957-40AB-B28A-789B731415E8}" dt="2022-07-21T19:22:34.198" v="1364"/>
          <ac:spMkLst>
            <pc:docMk/>
            <pc:sldMk cId="3747733993" sldId="272"/>
            <ac:spMk id="4" creationId="{42D3F7F6-9042-FBB0-61D6-CB937C3599C9}"/>
          </ac:spMkLst>
        </pc:spChg>
        <pc:spChg chg="mod">
          <ac:chgData name="Cynthia Isaacson" userId="S::cisaacson@mape.org::5c6efd89-89d2-4433-ae6d-6bd0cf792f31" providerId="AD" clId="Web-{AE991533-0957-40AB-B28A-789B731415E8}" dt="2022-07-21T18:50:03.876" v="723" actId="20577"/>
          <ac:spMkLst>
            <pc:docMk/>
            <pc:sldMk cId="3747733993" sldId="272"/>
            <ac:spMk id="9" creationId="{63EB1638-5567-413D-9E8A-EF3D789749D4}"/>
          </ac:spMkLst>
        </pc:spChg>
      </pc:sldChg>
      <pc:sldChg chg="del">
        <pc:chgData name="Cynthia Isaacson" userId="S::cisaacson@mape.org::5c6efd89-89d2-4433-ae6d-6bd0cf792f31" providerId="AD" clId="Web-{AE991533-0957-40AB-B28A-789B731415E8}" dt="2022-07-21T18:54:16.553" v="858"/>
        <pc:sldMkLst>
          <pc:docMk/>
          <pc:sldMk cId="2053061571" sldId="274"/>
        </pc:sldMkLst>
      </pc:sldChg>
      <pc:sldChg chg="del">
        <pc:chgData name="Cynthia Isaacson" userId="S::cisaacson@mape.org::5c6efd89-89d2-4433-ae6d-6bd0cf792f31" providerId="AD" clId="Web-{AE991533-0957-40AB-B28A-789B731415E8}" dt="2022-07-21T18:54:15.365" v="857"/>
        <pc:sldMkLst>
          <pc:docMk/>
          <pc:sldMk cId="471547383" sldId="275"/>
        </pc:sldMkLst>
      </pc:sldChg>
      <pc:sldChg chg="del">
        <pc:chgData name="Cynthia Isaacson" userId="S::cisaacson@mape.org::5c6efd89-89d2-4433-ae6d-6bd0cf792f31" providerId="AD" clId="Web-{AE991533-0957-40AB-B28A-789B731415E8}" dt="2022-07-21T18:54:19.287" v="859"/>
        <pc:sldMkLst>
          <pc:docMk/>
          <pc:sldMk cId="968901195" sldId="276"/>
        </pc:sldMkLst>
      </pc:sldChg>
      <pc:sldChg chg="del">
        <pc:chgData name="Cynthia Isaacson" userId="S::cisaacson@mape.org::5c6efd89-89d2-4433-ae6d-6bd0cf792f31" providerId="AD" clId="Web-{AE991533-0957-40AB-B28A-789B731415E8}" dt="2022-07-21T18:54:21.256" v="860"/>
        <pc:sldMkLst>
          <pc:docMk/>
          <pc:sldMk cId="875710893" sldId="277"/>
        </pc:sldMkLst>
      </pc:sldChg>
      <pc:sldChg chg="del">
        <pc:chgData name="Cynthia Isaacson" userId="S::cisaacson@mape.org::5c6efd89-89d2-4433-ae6d-6bd0cf792f31" providerId="AD" clId="Web-{AE991533-0957-40AB-B28A-789B731415E8}" dt="2022-07-21T18:54:22.209" v="861"/>
        <pc:sldMkLst>
          <pc:docMk/>
          <pc:sldMk cId="4064817702" sldId="278"/>
        </pc:sldMkLst>
      </pc:sldChg>
      <pc:sldChg chg="delSp modSp add ord replId">
        <pc:chgData name="Cynthia Isaacson" userId="S::cisaacson@mape.org::5c6efd89-89d2-4433-ae6d-6bd0cf792f31" providerId="AD" clId="Web-{AE991533-0957-40AB-B28A-789B731415E8}" dt="2022-07-21T18:19:27.447" v="80"/>
        <pc:sldMkLst>
          <pc:docMk/>
          <pc:sldMk cId="2090665578" sldId="279"/>
        </pc:sldMkLst>
        <pc:spChg chg="del">
          <ac:chgData name="Cynthia Isaacson" userId="S::cisaacson@mape.org::5c6efd89-89d2-4433-ae6d-6bd0cf792f31" providerId="AD" clId="Web-{AE991533-0957-40AB-B28A-789B731415E8}" dt="2022-07-21T18:19:27.447" v="80"/>
          <ac:spMkLst>
            <pc:docMk/>
            <pc:sldMk cId="2090665578" sldId="279"/>
            <ac:spMk id="3" creationId="{7BFF91B3-3E78-44CE-AAD6-26F05950DA48}"/>
          </ac:spMkLst>
        </pc:spChg>
        <pc:spChg chg="mod">
          <ac:chgData name="Cynthia Isaacson" userId="S::cisaacson@mape.org::5c6efd89-89d2-4433-ae6d-6bd0cf792f31" providerId="AD" clId="Web-{AE991533-0957-40AB-B28A-789B731415E8}" dt="2022-07-21T18:19:15.806" v="79" actId="20577"/>
          <ac:spMkLst>
            <pc:docMk/>
            <pc:sldMk cId="2090665578" sldId="279"/>
            <ac:spMk id="6" creationId="{22493C2E-AD63-4289-9BCA-A61E37A87DAD}"/>
          </ac:spMkLst>
        </pc:spChg>
      </pc:sldChg>
      <pc:sldChg chg="modSp add ord replId">
        <pc:chgData name="Cynthia Isaacson" userId="S::cisaacson@mape.org::5c6efd89-89d2-4433-ae6d-6bd0cf792f31" providerId="AD" clId="Web-{AE991533-0957-40AB-B28A-789B731415E8}" dt="2022-07-21T18:21:09.668" v="126" actId="20577"/>
        <pc:sldMkLst>
          <pc:docMk/>
          <pc:sldMk cId="2250786886" sldId="280"/>
        </pc:sldMkLst>
        <pc:spChg chg="mod">
          <ac:chgData name="Cynthia Isaacson" userId="S::cisaacson@mape.org::5c6efd89-89d2-4433-ae6d-6bd0cf792f31" providerId="AD" clId="Web-{AE991533-0957-40AB-B28A-789B731415E8}" dt="2022-07-21T18:21:09.668" v="126" actId="20577"/>
          <ac:spMkLst>
            <pc:docMk/>
            <pc:sldMk cId="2250786886" sldId="280"/>
            <ac:spMk id="6" creationId="{22493C2E-AD63-4289-9BCA-A61E37A87DAD}"/>
          </ac:spMkLst>
        </pc:spChg>
      </pc:sldChg>
      <pc:sldChg chg="modSp add ord replId">
        <pc:chgData name="Cynthia Isaacson" userId="S::cisaacson@mape.org::5c6efd89-89d2-4433-ae6d-6bd0cf792f31" providerId="AD" clId="Web-{AE991533-0957-40AB-B28A-789B731415E8}" dt="2022-07-21T18:22:13.559" v="170" actId="20577"/>
        <pc:sldMkLst>
          <pc:docMk/>
          <pc:sldMk cId="2943882618" sldId="281"/>
        </pc:sldMkLst>
        <pc:spChg chg="mod">
          <ac:chgData name="Cynthia Isaacson" userId="S::cisaacson@mape.org::5c6efd89-89d2-4433-ae6d-6bd0cf792f31" providerId="AD" clId="Web-{AE991533-0957-40AB-B28A-789B731415E8}" dt="2022-07-21T18:22:13.559" v="170" actId="20577"/>
          <ac:spMkLst>
            <pc:docMk/>
            <pc:sldMk cId="2943882618" sldId="281"/>
            <ac:spMk id="6" creationId="{22493C2E-AD63-4289-9BCA-A61E37A87DAD}"/>
          </ac:spMkLst>
        </pc:spChg>
      </pc:sldChg>
      <pc:sldChg chg="addSp modSp add replId">
        <pc:chgData name="Cynthia Isaacson" userId="S::cisaacson@mape.org::5c6efd89-89d2-4433-ae6d-6bd0cf792f31" providerId="AD" clId="Web-{AE991533-0957-40AB-B28A-789B731415E8}" dt="2022-07-21T19:05:03.410" v="970" actId="20577"/>
        <pc:sldMkLst>
          <pc:docMk/>
          <pc:sldMk cId="1939148919" sldId="282"/>
        </pc:sldMkLst>
        <pc:spChg chg="mod">
          <ac:chgData name="Cynthia Isaacson" userId="S::cisaacson@mape.org::5c6efd89-89d2-4433-ae6d-6bd0cf792f31" providerId="AD" clId="Web-{AE991533-0957-40AB-B28A-789B731415E8}" dt="2022-07-21T18:28:39.864" v="329" actId="20577"/>
          <ac:spMkLst>
            <pc:docMk/>
            <pc:sldMk cId="1939148919" sldId="282"/>
            <ac:spMk id="3" creationId="{B3092607-C367-4DF7-B11C-3AF02BF11289}"/>
          </ac:spMkLst>
        </pc:spChg>
        <pc:spChg chg="add mod">
          <ac:chgData name="Cynthia Isaacson" userId="S::cisaacson@mape.org::5c6efd89-89d2-4433-ae6d-6bd0cf792f31" providerId="AD" clId="Web-{AE991533-0957-40AB-B28A-789B731415E8}" dt="2022-07-21T18:28:56.537" v="332"/>
          <ac:spMkLst>
            <pc:docMk/>
            <pc:sldMk cId="1939148919" sldId="282"/>
            <ac:spMk id="4" creationId="{59DE3218-DB64-60AE-51B6-9C4FC0CDA735}"/>
          </ac:spMkLst>
        </pc:spChg>
        <pc:spChg chg="mod">
          <ac:chgData name="Cynthia Isaacson" userId="S::cisaacson@mape.org::5c6efd89-89d2-4433-ae6d-6bd0cf792f31" providerId="AD" clId="Web-{AE991533-0957-40AB-B28A-789B731415E8}" dt="2022-07-21T19:05:03.410" v="970" actId="20577"/>
          <ac:spMkLst>
            <pc:docMk/>
            <pc:sldMk cId="1939148919" sldId="282"/>
            <ac:spMk id="5" creationId="{DA1C63DB-0FEA-04B5-8727-897C1B6FCA27}"/>
          </ac:spMkLst>
        </pc:spChg>
        <pc:picChg chg="mod">
          <ac:chgData name="Cynthia Isaacson" userId="S::cisaacson@mape.org::5c6efd89-89d2-4433-ae6d-6bd0cf792f31" providerId="AD" clId="Web-{AE991533-0957-40AB-B28A-789B731415E8}" dt="2022-07-21T18:28:24.661" v="307" actId="14100"/>
          <ac:picMkLst>
            <pc:docMk/>
            <pc:sldMk cId="1939148919" sldId="282"/>
            <ac:picMk id="2" creationId="{F2BDC516-91F0-8C22-4A62-2C3FC96FF82F}"/>
          </ac:picMkLst>
        </pc:picChg>
      </pc:sldChg>
      <pc:sldChg chg="addSp delSp modSp add replId">
        <pc:chgData name="Cynthia Isaacson" userId="S::cisaacson@mape.org::5c6efd89-89d2-4433-ae6d-6bd0cf792f31" providerId="AD" clId="Web-{AE991533-0957-40AB-B28A-789B731415E8}" dt="2022-07-21T18:32:35.354" v="425" actId="1076"/>
        <pc:sldMkLst>
          <pc:docMk/>
          <pc:sldMk cId="3695544228" sldId="283"/>
        </pc:sldMkLst>
        <pc:spChg chg="mod">
          <ac:chgData name="Cynthia Isaacson" userId="S::cisaacson@mape.org::5c6efd89-89d2-4433-ae6d-6bd0cf792f31" providerId="AD" clId="Web-{AE991533-0957-40AB-B28A-789B731415E8}" dt="2022-07-21T18:32:00.494" v="419" actId="20577"/>
          <ac:spMkLst>
            <pc:docMk/>
            <pc:sldMk cId="3695544228" sldId="283"/>
            <ac:spMk id="3" creationId="{B3092607-C367-4DF7-B11C-3AF02BF11289}"/>
          </ac:spMkLst>
        </pc:spChg>
        <pc:spChg chg="del">
          <ac:chgData name="Cynthia Isaacson" userId="S::cisaacson@mape.org::5c6efd89-89d2-4433-ae6d-6bd0cf792f31" providerId="AD" clId="Web-{AE991533-0957-40AB-B28A-789B731415E8}" dt="2022-07-21T18:29:23.022" v="334"/>
          <ac:spMkLst>
            <pc:docMk/>
            <pc:sldMk cId="3695544228" sldId="283"/>
            <ac:spMk id="4" creationId="{59DE3218-DB64-60AE-51B6-9C4FC0CDA735}"/>
          </ac:spMkLst>
        </pc:spChg>
        <pc:spChg chg="del">
          <ac:chgData name="Cynthia Isaacson" userId="S::cisaacson@mape.org::5c6efd89-89d2-4433-ae6d-6bd0cf792f31" providerId="AD" clId="Web-{AE991533-0957-40AB-B28A-789B731415E8}" dt="2022-07-21T18:30:05.569" v="364"/>
          <ac:spMkLst>
            <pc:docMk/>
            <pc:sldMk cId="3695544228" sldId="283"/>
            <ac:spMk id="5" creationId="{DA1C63DB-0FEA-04B5-8727-897C1B6FCA27}"/>
          </ac:spMkLst>
        </pc:spChg>
        <pc:spChg chg="add mod">
          <ac:chgData name="Cynthia Isaacson" userId="S::cisaacson@mape.org::5c6efd89-89d2-4433-ae6d-6bd0cf792f31" providerId="AD" clId="Web-{AE991533-0957-40AB-B28A-789B731415E8}" dt="2022-07-21T18:32:35.354" v="425" actId="1076"/>
          <ac:spMkLst>
            <pc:docMk/>
            <pc:sldMk cId="3695544228" sldId="283"/>
            <ac:spMk id="6" creationId="{99202105-3229-B57C-407D-AAB3384CFD12}"/>
          </ac:spMkLst>
        </pc:spChg>
        <pc:picChg chg="mod">
          <ac:chgData name="Cynthia Isaacson" userId="S::cisaacson@mape.org::5c6efd89-89d2-4433-ae6d-6bd0cf792f31" providerId="AD" clId="Web-{AE991533-0957-40AB-B28A-789B731415E8}" dt="2022-07-21T18:32:31.682" v="424" actId="1076"/>
          <ac:picMkLst>
            <pc:docMk/>
            <pc:sldMk cId="3695544228" sldId="283"/>
            <ac:picMk id="2" creationId="{F2BDC516-91F0-8C22-4A62-2C3FC96FF82F}"/>
          </ac:picMkLst>
        </pc:picChg>
      </pc:sldChg>
      <pc:sldChg chg="addSp modSp add replId">
        <pc:chgData name="Cynthia Isaacson" userId="S::cisaacson@mape.org::5c6efd89-89d2-4433-ae6d-6bd0cf792f31" providerId="AD" clId="Web-{AE991533-0957-40AB-B28A-789B731415E8}" dt="2022-07-21T19:05:37.739" v="973" actId="1076"/>
        <pc:sldMkLst>
          <pc:docMk/>
          <pc:sldMk cId="2209406552" sldId="284"/>
        </pc:sldMkLst>
        <pc:spChg chg="mod">
          <ac:chgData name="Cynthia Isaacson" userId="S::cisaacson@mape.org::5c6efd89-89d2-4433-ae6d-6bd0cf792f31" providerId="AD" clId="Web-{AE991533-0957-40AB-B28A-789B731415E8}" dt="2022-07-21T18:34:24.278" v="452" actId="1076"/>
          <ac:spMkLst>
            <pc:docMk/>
            <pc:sldMk cId="2209406552" sldId="284"/>
            <ac:spMk id="3" creationId="{B3092607-C367-4DF7-B11C-3AF02BF11289}"/>
          </ac:spMkLst>
        </pc:spChg>
        <pc:spChg chg="add mod">
          <ac:chgData name="Cynthia Isaacson" userId="S::cisaacson@mape.org::5c6efd89-89d2-4433-ae6d-6bd0cf792f31" providerId="AD" clId="Web-{AE991533-0957-40AB-B28A-789B731415E8}" dt="2022-07-21T19:05:37.739" v="973" actId="1076"/>
          <ac:spMkLst>
            <pc:docMk/>
            <pc:sldMk cId="2209406552" sldId="284"/>
            <ac:spMk id="5" creationId="{91825EEC-4EAD-C32E-D690-9CD61F86904B}"/>
          </ac:spMkLst>
        </pc:spChg>
        <pc:picChg chg="mod">
          <ac:chgData name="Cynthia Isaacson" userId="S::cisaacson@mape.org::5c6efd89-89d2-4433-ae6d-6bd0cf792f31" providerId="AD" clId="Web-{AE991533-0957-40AB-B28A-789B731415E8}" dt="2022-07-21T18:34:20.950" v="451" actId="14100"/>
          <ac:picMkLst>
            <pc:docMk/>
            <pc:sldMk cId="2209406552" sldId="284"/>
            <ac:picMk id="2" creationId="{F2BDC516-91F0-8C22-4A62-2C3FC96FF82F}"/>
          </ac:picMkLst>
        </pc:picChg>
      </pc:sldChg>
      <pc:sldChg chg="addSp modSp add replId">
        <pc:chgData name="Cynthia Isaacson" userId="S::cisaacson@mape.org::5c6efd89-89d2-4433-ae6d-6bd0cf792f31" providerId="AD" clId="Web-{AE991533-0957-40AB-B28A-789B731415E8}" dt="2022-07-21T18:35:45.889" v="475" actId="1076"/>
        <pc:sldMkLst>
          <pc:docMk/>
          <pc:sldMk cId="521253939" sldId="285"/>
        </pc:sldMkLst>
        <pc:spChg chg="mod">
          <ac:chgData name="Cynthia Isaacson" userId="S::cisaacson@mape.org::5c6efd89-89d2-4433-ae6d-6bd0cf792f31" providerId="AD" clId="Web-{AE991533-0957-40AB-B28A-789B731415E8}" dt="2022-07-21T18:35:37.029" v="474" actId="20577"/>
          <ac:spMkLst>
            <pc:docMk/>
            <pc:sldMk cId="521253939" sldId="285"/>
            <ac:spMk id="3" creationId="{B3092607-C367-4DF7-B11C-3AF02BF11289}"/>
          </ac:spMkLst>
        </pc:spChg>
        <pc:spChg chg="add mod">
          <ac:chgData name="Cynthia Isaacson" userId="S::cisaacson@mape.org::5c6efd89-89d2-4433-ae6d-6bd0cf792f31" providerId="AD" clId="Web-{AE991533-0957-40AB-B28A-789B731415E8}" dt="2022-07-21T18:35:45.889" v="475" actId="1076"/>
          <ac:spMkLst>
            <pc:docMk/>
            <pc:sldMk cId="521253939" sldId="285"/>
            <ac:spMk id="5" creationId="{697C2E6E-FD33-CA28-0D0D-92DEFE7FA5F9}"/>
          </ac:spMkLst>
        </pc:spChg>
      </pc:sldChg>
      <pc:sldChg chg="delSp modSp add replId">
        <pc:chgData name="Cynthia Isaacson" userId="S::cisaacson@mape.org::5c6efd89-89d2-4433-ae6d-6bd0cf792f31" providerId="AD" clId="Web-{AE991533-0957-40AB-B28A-789B731415E8}" dt="2022-07-21T19:06:40.178" v="993" actId="20577"/>
        <pc:sldMkLst>
          <pc:docMk/>
          <pc:sldMk cId="285996967" sldId="286"/>
        </pc:sldMkLst>
        <pc:spChg chg="mod">
          <ac:chgData name="Cynthia Isaacson" userId="S::cisaacson@mape.org::5c6efd89-89d2-4433-ae6d-6bd0cf792f31" providerId="AD" clId="Web-{AE991533-0957-40AB-B28A-789B731415E8}" dt="2022-07-21T19:06:40.178" v="993" actId="20577"/>
          <ac:spMkLst>
            <pc:docMk/>
            <pc:sldMk cId="285996967" sldId="286"/>
            <ac:spMk id="3" creationId="{B3092607-C367-4DF7-B11C-3AF02BF11289}"/>
          </ac:spMkLst>
        </pc:spChg>
        <pc:spChg chg="del">
          <ac:chgData name="Cynthia Isaacson" userId="S::cisaacson@mape.org::5c6efd89-89d2-4433-ae6d-6bd0cf792f31" providerId="AD" clId="Web-{AE991533-0957-40AB-B28A-789B731415E8}" dt="2022-07-21T18:39:15.003" v="483"/>
          <ac:spMkLst>
            <pc:docMk/>
            <pc:sldMk cId="285996967" sldId="286"/>
            <ac:spMk id="5" creationId="{697C2E6E-FD33-CA28-0D0D-92DEFE7FA5F9}"/>
          </ac:spMkLst>
        </pc:spChg>
        <pc:picChg chg="mod modCrop">
          <ac:chgData name="Cynthia Isaacson" userId="S::cisaacson@mape.org::5c6efd89-89d2-4433-ae6d-6bd0cf792f31" providerId="AD" clId="Web-{AE991533-0957-40AB-B28A-789B731415E8}" dt="2022-07-21T18:40:10.160" v="496" actId="1076"/>
          <ac:picMkLst>
            <pc:docMk/>
            <pc:sldMk cId="285996967" sldId="286"/>
            <ac:picMk id="2" creationId="{F2BDC516-91F0-8C22-4A62-2C3FC96FF82F}"/>
          </ac:picMkLst>
        </pc:picChg>
      </pc:sldChg>
      <pc:sldChg chg="modSp add replId">
        <pc:chgData name="Cynthia Isaacson" userId="S::cisaacson@mape.org::5c6efd89-89d2-4433-ae6d-6bd0cf792f31" providerId="AD" clId="Web-{AE991533-0957-40AB-B28A-789B731415E8}" dt="2022-07-21T19:08:43.931" v="1001" actId="20577"/>
        <pc:sldMkLst>
          <pc:docMk/>
          <pc:sldMk cId="2163247922" sldId="287"/>
        </pc:sldMkLst>
        <pc:spChg chg="mod">
          <ac:chgData name="Cynthia Isaacson" userId="S::cisaacson@mape.org::5c6efd89-89d2-4433-ae6d-6bd0cf792f31" providerId="AD" clId="Web-{AE991533-0957-40AB-B28A-789B731415E8}" dt="2022-07-21T19:08:43.931" v="1001" actId="20577"/>
          <ac:spMkLst>
            <pc:docMk/>
            <pc:sldMk cId="2163247922" sldId="287"/>
            <ac:spMk id="3" creationId="{B3092607-C367-4DF7-B11C-3AF02BF11289}"/>
          </ac:spMkLst>
        </pc:spChg>
        <pc:picChg chg="mod modCrop">
          <ac:chgData name="Cynthia Isaacson" userId="S::cisaacson@mape.org::5c6efd89-89d2-4433-ae6d-6bd0cf792f31" providerId="AD" clId="Web-{AE991533-0957-40AB-B28A-789B731415E8}" dt="2022-07-21T18:41:12.115" v="504" actId="1076"/>
          <ac:picMkLst>
            <pc:docMk/>
            <pc:sldMk cId="2163247922" sldId="287"/>
            <ac:picMk id="2" creationId="{F2BDC516-91F0-8C22-4A62-2C3FC96FF82F}"/>
          </ac:picMkLst>
        </pc:picChg>
      </pc:sldChg>
      <pc:sldChg chg="addSp delSp modSp add replId">
        <pc:chgData name="Cynthia Isaacson" userId="S::cisaacson@mape.org::5c6efd89-89d2-4433-ae6d-6bd0cf792f31" providerId="AD" clId="Web-{AE991533-0957-40AB-B28A-789B731415E8}" dt="2022-07-21T18:44:47.213" v="549" actId="20577"/>
        <pc:sldMkLst>
          <pc:docMk/>
          <pc:sldMk cId="2019504423" sldId="288"/>
        </pc:sldMkLst>
        <pc:spChg chg="add del mod">
          <ac:chgData name="Cynthia Isaacson" userId="S::cisaacson@mape.org::5c6efd89-89d2-4433-ae6d-6bd0cf792f31" providerId="AD" clId="Web-{AE991533-0957-40AB-B28A-789B731415E8}" dt="2022-07-21T18:44:35.760" v="548"/>
          <ac:spMkLst>
            <pc:docMk/>
            <pc:sldMk cId="2019504423" sldId="288"/>
            <ac:spMk id="2" creationId="{DFDE6527-0A3E-5EA2-0488-BA28792862D1}"/>
          </ac:spMkLst>
        </pc:spChg>
        <pc:spChg chg="add del mod">
          <ac:chgData name="Cynthia Isaacson" userId="S::cisaacson@mape.org::5c6efd89-89d2-4433-ae6d-6bd0cf792f31" providerId="AD" clId="Web-{AE991533-0957-40AB-B28A-789B731415E8}" dt="2022-07-21T18:44:47.213" v="549" actId="20577"/>
          <ac:spMkLst>
            <pc:docMk/>
            <pc:sldMk cId="2019504423" sldId="288"/>
            <ac:spMk id="3" creationId="{B3092607-C367-4DF7-B11C-3AF02BF11289}"/>
          </ac:spMkLst>
        </pc:spChg>
      </pc:sldChg>
      <pc:sldChg chg="modSp add ord replId">
        <pc:chgData name="Cynthia Isaacson" userId="S::cisaacson@mape.org::5c6efd89-89d2-4433-ae6d-6bd0cf792f31" providerId="AD" clId="Web-{AE991533-0957-40AB-B28A-789B731415E8}" dt="2022-07-21T18:45:43.214" v="576" actId="20577"/>
        <pc:sldMkLst>
          <pc:docMk/>
          <pc:sldMk cId="3388509781" sldId="289"/>
        </pc:sldMkLst>
        <pc:spChg chg="mod">
          <ac:chgData name="Cynthia Isaacson" userId="S::cisaacson@mape.org::5c6efd89-89d2-4433-ae6d-6bd0cf792f31" providerId="AD" clId="Web-{AE991533-0957-40AB-B28A-789B731415E8}" dt="2022-07-21T18:45:43.214" v="576" actId="20577"/>
          <ac:spMkLst>
            <pc:docMk/>
            <pc:sldMk cId="3388509781" sldId="289"/>
            <ac:spMk id="6" creationId="{22493C2E-AD63-4289-9BCA-A61E37A87DAD}"/>
          </ac:spMkLst>
        </pc:spChg>
      </pc:sldChg>
      <pc:sldChg chg="modSp add ord replId">
        <pc:chgData name="Cynthia Isaacson" userId="S::cisaacson@mape.org::5c6efd89-89d2-4433-ae6d-6bd0cf792f31" providerId="AD" clId="Web-{AE991533-0957-40AB-B28A-789B731415E8}" dt="2022-07-21T18:47:12.528" v="603" actId="20577"/>
        <pc:sldMkLst>
          <pc:docMk/>
          <pc:sldMk cId="516322264" sldId="290"/>
        </pc:sldMkLst>
        <pc:spChg chg="mod">
          <ac:chgData name="Cynthia Isaacson" userId="S::cisaacson@mape.org::5c6efd89-89d2-4433-ae6d-6bd0cf792f31" providerId="AD" clId="Web-{AE991533-0957-40AB-B28A-789B731415E8}" dt="2022-07-21T18:47:12.528" v="603" actId="20577"/>
          <ac:spMkLst>
            <pc:docMk/>
            <pc:sldMk cId="516322264" sldId="290"/>
            <ac:spMk id="6" creationId="{22493C2E-AD63-4289-9BCA-A61E37A87DAD}"/>
          </ac:spMkLst>
        </pc:spChg>
      </pc:sldChg>
      <pc:sldChg chg="addSp modSp add replId">
        <pc:chgData name="Cynthia Isaacson" userId="S::cisaacson@mape.org::5c6efd89-89d2-4433-ae6d-6bd0cf792f31" providerId="AD" clId="Web-{AE991533-0957-40AB-B28A-789B731415E8}" dt="2022-07-21T19:18:29.662" v="1243" actId="20577"/>
        <pc:sldMkLst>
          <pc:docMk/>
          <pc:sldMk cId="245159967" sldId="291"/>
        </pc:sldMkLst>
        <pc:spChg chg="mod">
          <ac:chgData name="Cynthia Isaacson" userId="S::cisaacson@mape.org::5c6efd89-89d2-4433-ae6d-6bd0cf792f31" providerId="AD" clId="Web-{AE991533-0957-40AB-B28A-789B731415E8}" dt="2022-07-21T19:18:29.662" v="1243" actId="20577"/>
          <ac:spMkLst>
            <pc:docMk/>
            <pc:sldMk cId="245159967" sldId="291"/>
            <ac:spMk id="3" creationId="{B3092607-C367-4DF7-B11C-3AF02BF11289}"/>
          </ac:spMkLst>
        </pc:spChg>
        <pc:picChg chg="add mod">
          <ac:chgData name="Cynthia Isaacson" userId="S::cisaacson@mape.org::5c6efd89-89d2-4433-ae6d-6bd0cf792f31" providerId="AD" clId="Web-{AE991533-0957-40AB-B28A-789B731415E8}" dt="2022-07-21T19:17:37.301" v="1237"/>
          <ac:picMkLst>
            <pc:docMk/>
            <pc:sldMk cId="245159967" sldId="291"/>
            <ac:picMk id="2" creationId="{F0A57F50-87F0-2F2D-2E6E-5F3398920665}"/>
          </ac:picMkLst>
        </pc:picChg>
      </pc:sldChg>
      <pc:sldChg chg="modSp add ord replId">
        <pc:chgData name="Cynthia Isaacson" userId="S::cisaacson@mape.org::5c6efd89-89d2-4433-ae6d-6bd0cf792f31" providerId="AD" clId="Web-{AE991533-0957-40AB-B28A-789B731415E8}" dt="2022-07-21T18:48:33.452" v="657" actId="1076"/>
        <pc:sldMkLst>
          <pc:docMk/>
          <pc:sldMk cId="4129372154" sldId="292"/>
        </pc:sldMkLst>
        <pc:spChg chg="mod">
          <ac:chgData name="Cynthia Isaacson" userId="S::cisaacson@mape.org::5c6efd89-89d2-4433-ae6d-6bd0cf792f31" providerId="AD" clId="Web-{AE991533-0957-40AB-B28A-789B731415E8}" dt="2022-07-21T18:48:33.452" v="657" actId="1076"/>
          <ac:spMkLst>
            <pc:docMk/>
            <pc:sldMk cId="4129372154" sldId="292"/>
            <ac:spMk id="6" creationId="{22493C2E-AD63-4289-9BCA-A61E37A87DAD}"/>
          </ac:spMkLst>
        </pc:spChg>
      </pc:sldChg>
      <pc:sldChg chg="modSp add ord replId">
        <pc:chgData name="Cynthia Isaacson" userId="S::cisaacson@mape.org::5c6efd89-89d2-4433-ae6d-6bd0cf792f31" providerId="AD" clId="Web-{AE991533-0957-40AB-B28A-789B731415E8}" dt="2022-07-21T18:49:47.079" v="694" actId="20577"/>
        <pc:sldMkLst>
          <pc:docMk/>
          <pc:sldMk cId="1192798396" sldId="293"/>
        </pc:sldMkLst>
        <pc:spChg chg="mod">
          <ac:chgData name="Cynthia Isaacson" userId="S::cisaacson@mape.org::5c6efd89-89d2-4433-ae6d-6bd0cf792f31" providerId="AD" clId="Web-{AE991533-0957-40AB-B28A-789B731415E8}" dt="2022-07-21T18:49:47.079" v="694" actId="20577"/>
          <ac:spMkLst>
            <pc:docMk/>
            <pc:sldMk cId="1192798396" sldId="293"/>
            <ac:spMk id="6" creationId="{22493C2E-AD63-4289-9BCA-A61E37A87DAD}"/>
          </ac:spMkLst>
        </pc:spChg>
      </pc:sldChg>
      <pc:sldChg chg="modSp add ord replId">
        <pc:chgData name="Cynthia Isaacson" userId="S::cisaacson@mape.org::5c6efd89-89d2-4433-ae6d-6bd0cf792f31" providerId="AD" clId="Web-{AE991533-0957-40AB-B28A-789B731415E8}" dt="2022-07-21T19:20:23.914" v="1287" actId="20577"/>
        <pc:sldMkLst>
          <pc:docMk/>
          <pc:sldMk cId="1677282054" sldId="294"/>
        </pc:sldMkLst>
        <pc:spChg chg="mod">
          <ac:chgData name="Cynthia Isaacson" userId="S::cisaacson@mape.org::5c6efd89-89d2-4433-ae6d-6bd0cf792f31" providerId="AD" clId="Web-{AE991533-0957-40AB-B28A-789B731415E8}" dt="2022-07-21T19:20:23.914" v="1287" actId="20577"/>
          <ac:spMkLst>
            <pc:docMk/>
            <pc:sldMk cId="1677282054" sldId="294"/>
            <ac:spMk id="3" creationId="{B3092607-C367-4DF7-B11C-3AF02BF11289}"/>
          </ac:spMkLst>
        </pc:spChg>
      </pc:sldChg>
      <pc:sldChg chg="addSp delSp modSp add replId">
        <pc:chgData name="Cynthia Isaacson" userId="S::cisaacson@mape.org::5c6efd89-89d2-4433-ae6d-6bd0cf792f31" providerId="AD" clId="Web-{AE991533-0957-40AB-B28A-789B731415E8}" dt="2022-07-21T19:30:01.786" v="1468" actId="20577"/>
        <pc:sldMkLst>
          <pc:docMk/>
          <pc:sldMk cId="1285178439" sldId="295"/>
        </pc:sldMkLst>
        <pc:spChg chg="add del mod">
          <ac:chgData name="Cynthia Isaacson" userId="S::cisaacson@mape.org::5c6efd89-89d2-4433-ae6d-6bd0cf792f31" providerId="AD" clId="Web-{AE991533-0957-40AB-B28A-789B731415E8}" dt="2022-07-21T19:25:37.702" v="1371"/>
          <ac:spMkLst>
            <pc:docMk/>
            <pc:sldMk cId="1285178439" sldId="295"/>
            <ac:spMk id="2" creationId="{23C1E0C0-8521-AC38-6954-B50AF952F079}"/>
          </ac:spMkLst>
        </pc:spChg>
        <pc:spChg chg="mod">
          <ac:chgData name="Cynthia Isaacson" userId="S::cisaacson@mape.org::5c6efd89-89d2-4433-ae6d-6bd0cf792f31" providerId="AD" clId="Web-{AE991533-0957-40AB-B28A-789B731415E8}" dt="2022-07-21T19:30:01.786" v="1468" actId="20577"/>
          <ac:spMkLst>
            <pc:docMk/>
            <pc:sldMk cId="1285178439" sldId="295"/>
            <ac:spMk id="3" creationId="{B3092607-C367-4DF7-B11C-3AF02BF11289}"/>
          </ac:spMkLst>
        </pc:spChg>
      </pc:sldChg>
      <pc:sldChg chg="modSp add del ord replId">
        <pc:chgData name="Cynthia Isaacson" userId="S::cisaacson@mape.org::5c6efd89-89d2-4433-ae6d-6bd0cf792f31" providerId="AD" clId="Web-{AE991533-0957-40AB-B28A-789B731415E8}" dt="2022-07-21T18:52:11.457" v="776"/>
        <pc:sldMkLst>
          <pc:docMk/>
          <pc:sldMk cId="1517359756" sldId="296"/>
        </pc:sldMkLst>
        <pc:spChg chg="mod">
          <ac:chgData name="Cynthia Isaacson" userId="S::cisaacson@mape.org::5c6efd89-89d2-4433-ae6d-6bd0cf792f31" providerId="AD" clId="Web-{AE991533-0957-40AB-B28A-789B731415E8}" dt="2022-07-21T18:52:07.207" v="775" actId="20577"/>
          <ac:spMkLst>
            <pc:docMk/>
            <pc:sldMk cId="1517359756" sldId="296"/>
            <ac:spMk id="6" creationId="{22493C2E-AD63-4289-9BCA-A61E37A87DAD}"/>
          </ac:spMkLst>
        </pc:spChg>
      </pc:sldChg>
      <pc:sldChg chg="addSp modSp add replId">
        <pc:chgData name="Cynthia Isaacson" userId="S::cisaacson@mape.org::5c6efd89-89d2-4433-ae6d-6bd0cf792f31" providerId="AD" clId="Web-{AE991533-0957-40AB-B28A-789B731415E8}" dt="2022-07-21T19:26:23.500" v="1379" actId="1076"/>
        <pc:sldMkLst>
          <pc:docMk/>
          <pc:sldMk cId="3778176026" sldId="296"/>
        </pc:sldMkLst>
        <pc:spChg chg="mod">
          <ac:chgData name="Cynthia Isaacson" userId="S::cisaacson@mape.org::5c6efd89-89d2-4433-ae6d-6bd0cf792f31" providerId="AD" clId="Web-{AE991533-0957-40AB-B28A-789B731415E8}" dt="2022-07-21T19:26:23.500" v="1379" actId="1076"/>
          <ac:spMkLst>
            <pc:docMk/>
            <pc:sldMk cId="3778176026" sldId="296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52:26.394" v="799" actId="20577"/>
          <ac:spMkLst>
            <pc:docMk/>
            <pc:sldMk cId="3778176026" sldId="296"/>
            <ac:spMk id="9" creationId="{63EB1638-5567-413D-9E8A-EF3D789749D4}"/>
          </ac:spMkLst>
        </pc:spChg>
        <pc:picChg chg="add mod">
          <ac:chgData name="Cynthia Isaacson" userId="S::cisaacson@mape.org::5c6efd89-89d2-4433-ae6d-6bd0cf792f31" providerId="AD" clId="Web-{AE991533-0957-40AB-B28A-789B731415E8}" dt="2022-07-21T19:26:18.828" v="1378"/>
          <ac:picMkLst>
            <pc:docMk/>
            <pc:sldMk cId="3778176026" sldId="296"/>
            <ac:picMk id="2" creationId="{8C119CC5-8843-056F-9C98-F36B7F721E44}"/>
          </ac:picMkLst>
        </pc:picChg>
      </pc:sldChg>
      <pc:sldChg chg="addSp modSp add replId">
        <pc:chgData name="Cynthia Isaacson" userId="S::cisaacson@mape.org::5c6efd89-89d2-4433-ae6d-6bd0cf792f31" providerId="AD" clId="Web-{AE991533-0957-40AB-B28A-789B731415E8}" dt="2022-07-21T19:27:28.345" v="1392"/>
        <pc:sldMkLst>
          <pc:docMk/>
          <pc:sldMk cId="1907429257" sldId="297"/>
        </pc:sldMkLst>
        <pc:spChg chg="mod">
          <ac:chgData name="Cynthia Isaacson" userId="S::cisaacson@mape.org::5c6efd89-89d2-4433-ae6d-6bd0cf792f31" providerId="AD" clId="Web-{AE991533-0957-40AB-B28A-789B731415E8}" dt="2022-07-21T19:27:20.032" v="1389" actId="14100"/>
          <ac:spMkLst>
            <pc:docMk/>
            <pc:sldMk cId="1907429257" sldId="297"/>
            <ac:spMk id="3" creationId="{B3092607-C367-4DF7-B11C-3AF02BF11289}"/>
          </ac:spMkLst>
        </pc:spChg>
        <pc:spChg chg="mod">
          <ac:chgData name="Cynthia Isaacson" userId="S::cisaacson@mape.org::5c6efd89-89d2-4433-ae6d-6bd0cf792f31" providerId="AD" clId="Web-{AE991533-0957-40AB-B28A-789B731415E8}" dt="2022-07-21T18:53:21.114" v="832" actId="20577"/>
          <ac:spMkLst>
            <pc:docMk/>
            <pc:sldMk cId="1907429257" sldId="297"/>
            <ac:spMk id="9" creationId="{63EB1638-5567-413D-9E8A-EF3D789749D4}"/>
          </ac:spMkLst>
        </pc:spChg>
        <pc:picChg chg="add mod">
          <ac:chgData name="Cynthia Isaacson" userId="S::cisaacson@mape.org::5c6efd89-89d2-4433-ae6d-6bd0cf792f31" providerId="AD" clId="Web-{AE991533-0957-40AB-B28A-789B731415E8}" dt="2022-07-21T19:27:28.345" v="1392"/>
          <ac:picMkLst>
            <pc:docMk/>
            <pc:sldMk cId="1907429257" sldId="297"/>
            <ac:picMk id="2" creationId="{C9EC3B9D-BBC0-50BF-F038-B687B05BAB39}"/>
          </ac:picMkLst>
        </pc:picChg>
      </pc:sldChg>
      <pc:sldChg chg="modSp add ord replId">
        <pc:chgData name="Cynthia Isaacson" userId="S::cisaacson@mape.org::5c6efd89-89d2-4433-ae6d-6bd0cf792f31" providerId="AD" clId="Web-{AE991533-0957-40AB-B28A-789B731415E8}" dt="2022-07-21T19:12:15.451" v="1036" actId="20577"/>
        <pc:sldMkLst>
          <pc:docMk/>
          <pc:sldMk cId="3811305531" sldId="298"/>
        </pc:sldMkLst>
        <pc:spChg chg="mod">
          <ac:chgData name="Cynthia Isaacson" userId="S::cisaacson@mape.org::5c6efd89-89d2-4433-ae6d-6bd0cf792f31" providerId="AD" clId="Web-{AE991533-0957-40AB-B28A-789B731415E8}" dt="2022-07-21T19:12:15.451" v="1036" actId="20577"/>
          <ac:spMkLst>
            <pc:docMk/>
            <pc:sldMk cId="3811305531" sldId="298"/>
            <ac:spMk id="9" creationId="{63EB1638-5567-413D-9E8A-EF3D789749D4}"/>
          </ac:spMkLst>
        </pc:spChg>
        <pc:spChg chg="mod">
          <ac:chgData name="Cynthia Isaacson" userId="S::cisaacson@mape.org::5c6efd89-89d2-4433-ae6d-6bd0cf792f31" providerId="AD" clId="Web-{AE991533-0957-40AB-B28A-789B731415E8}" dt="2022-07-21T19:00:24.217" v="896" actId="20577"/>
          <ac:spMkLst>
            <pc:docMk/>
            <pc:sldMk cId="3811305531" sldId="298"/>
            <ac:spMk id="10" creationId="{C3522984-4173-43F8-BEE8-D5895A68A84D}"/>
          </ac:spMkLst>
        </pc:spChg>
      </pc:sldChg>
      <pc:sldChg chg="addSp modSp add ord replId">
        <pc:chgData name="Cynthia Isaacson" userId="S::cisaacson@mape.org::5c6efd89-89d2-4433-ae6d-6bd0cf792f31" providerId="AD" clId="Web-{AE991533-0957-40AB-B28A-789B731415E8}" dt="2022-07-21T19:12:08.872" v="1035" actId="20577"/>
        <pc:sldMkLst>
          <pc:docMk/>
          <pc:sldMk cId="4171938060" sldId="299"/>
        </pc:sldMkLst>
        <pc:spChg chg="mod">
          <ac:chgData name="Cynthia Isaacson" userId="S::cisaacson@mape.org::5c6efd89-89d2-4433-ae6d-6bd0cf792f31" providerId="AD" clId="Web-{AE991533-0957-40AB-B28A-789B731415E8}" dt="2022-07-21T19:12:08.872" v="1035" actId="20577"/>
          <ac:spMkLst>
            <pc:docMk/>
            <pc:sldMk cId="4171938060" sldId="299"/>
            <ac:spMk id="9" creationId="{63EB1638-5567-413D-9E8A-EF3D789749D4}"/>
          </ac:spMkLst>
        </pc:spChg>
        <pc:spChg chg="mod">
          <ac:chgData name="Cynthia Isaacson" userId="S::cisaacson@mape.org::5c6efd89-89d2-4433-ae6d-6bd0cf792f31" providerId="AD" clId="Web-{AE991533-0957-40AB-B28A-789B731415E8}" dt="2022-07-21T19:03:03.158" v="941" actId="20577"/>
          <ac:spMkLst>
            <pc:docMk/>
            <pc:sldMk cId="4171938060" sldId="299"/>
            <ac:spMk id="10" creationId="{C3522984-4173-43F8-BEE8-D5895A68A84D}"/>
          </ac:spMkLst>
        </pc:spChg>
        <pc:picChg chg="add mod">
          <ac:chgData name="Cynthia Isaacson" userId="S::cisaacson@mape.org::5c6efd89-89d2-4433-ae6d-6bd0cf792f31" providerId="AD" clId="Web-{AE991533-0957-40AB-B28A-789B731415E8}" dt="2022-07-21T19:04:03.050" v="946"/>
          <ac:picMkLst>
            <pc:docMk/>
            <pc:sldMk cId="4171938060" sldId="299"/>
            <ac:picMk id="3" creationId="{B7CEB6F0-1CB9-66C4-2740-371422092F4C}"/>
          </ac:picMkLst>
        </pc:picChg>
      </pc:sldChg>
      <pc:sldChg chg="delSp modSp add ord replId">
        <pc:chgData name="Cynthia Isaacson" userId="S::cisaacson@mape.org::5c6efd89-89d2-4433-ae6d-6bd0cf792f31" providerId="AD" clId="Web-{AE991533-0957-40AB-B28A-789B731415E8}" dt="2022-07-21T19:18:46.521" v="1249" actId="20577"/>
        <pc:sldMkLst>
          <pc:docMk/>
          <pc:sldMk cId="959611664" sldId="300"/>
        </pc:sldMkLst>
        <pc:spChg chg="mod">
          <ac:chgData name="Cynthia Isaacson" userId="S::cisaacson@mape.org::5c6efd89-89d2-4433-ae6d-6bd0cf792f31" providerId="AD" clId="Web-{AE991533-0957-40AB-B28A-789B731415E8}" dt="2022-07-21T19:11:59.935" v="1034"/>
          <ac:spMkLst>
            <pc:docMk/>
            <pc:sldMk cId="959611664" sldId="300"/>
            <ac:spMk id="9" creationId="{63EB1638-5567-413D-9E8A-EF3D789749D4}"/>
          </ac:spMkLst>
        </pc:spChg>
        <pc:spChg chg="mod">
          <ac:chgData name="Cynthia Isaacson" userId="S::cisaacson@mape.org::5c6efd89-89d2-4433-ae6d-6bd0cf792f31" providerId="AD" clId="Web-{AE991533-0957-40AB-B28A-789B731415E8}" dt="2022-07-21T19:18:46.521" v="1249" actId="20577"/>
          <ac:spMkLst>
            <pc:docMk/>
            <pc:sldMk cId="959611664" sldId="300"/>
            <ac:spMk id="10" creationId="{C3522984-4173-43F8-BEE8-D5895A68A84D}"/>
          </ac:spMkLst>
        </pc:spChg>
        <pc:picChg chg="del">
          <ac:chgData name="Cynthia Isaacson" userId="S::cisaacson@mape.org::5c6efd89-89d2-4433-ae6d-6bd0cf792f31" providerId="AD" clId="Web-{AE991533-0957-40AB-B28A-789B731415E8}" dt="2022-07-21T19:11:46.794" v="1029"/>
          <ac:picMkLst>
            <pc:docMk/>
            <pc:sldMk cId="959611664" sldId="300"/>
            <ac:picMk id="3" creationId="{B7CEB6F0-1CB9-66C4-2740-371422092F4C}"/>
          </ac:picMkLst>
        </pc:picChg>
      </pc:sldChg>
      <pc:sldChg chg="modSp add replId">
        <pc:chgData name="Cynthia Isaacson" userId="S::cisaacson@mape.org::5c6efd89-89d2-4433-ae6d-6bd0cf792f31" providerId="AD" clId="Web-{AE991533-0957-40AB-B28A-789B731415E8}" dt="2022-07-21T19:18:39.365" v="1247" actId="20577"/>
        <pc:sldMkLst>
          <pc:docMk/>
          <pc:sldMk cId="3382713610" sldId="301"/>
        </pc:sldMkLst>
        <pc:spChg chg="mod">
          <ac:chgData name="Cynthia Isaacson" userId="S::cisaacson@mape.org::5c6efd89-89d2-4433-ae6d-6bd0cf792f31" providerId="AD" clId="Web-{AE991533-0957-40AB-B28A-789B731415E8}" dt="2022-07-21T19:13:23.327" v="1058" actId="20577"/>
          <ac:spMkLst>
            <pc:docMk/>
            <pc:sldMk cId="3382713610" sldId="301"/>
            <ac:spMk id="9" creationId="{63EB1638-5567-413D-9E8A-EF3D789749D4}"/>
          </ac:spMkLst>
        </pc:spChg>
        <pc:spChg chg="mod">
          <ac:chgData name="Cynthia Isaacson" userId="S::cisaacson@mape.org::5c6efd89-89d2-4433-ae6d-6bd0cf792f31" providerId="AD" clId="Web-{AE991533-0957-40AB-B28A-789B731415E8}" dt="2022-07-21T19:18:39.365" v="1247" actId="20577"/>
          <ac:spMkLst>
            <pc:docMk/>
            <pc:sldMk cId="3382713610" sldId="301"/>
            <ac:spMk id="10" creationId="{C3522984-4173-43F8-BEE8-D5895A68A84D}"/>
          </ac:spMkLst>
        </pc:spChg>
      </pc:sldChg>
      <pc:sldChg chg="add del replId">
        <pc:chgData name="Cynthia Isaacson" userId="S::cisaacson@mape.org::5c6efd89-89d2-4433-ae6d-6bd0cf792f31" providerId="AD" clId="Web-{AE991533-0957-40AB-B28A-789B731415E8}" dt="2022-07-21T19:29:29.441" v="1406"/>
        <pc:sldMkLst>
          <pc:docMk/>
          <pc:sldMk cId="1641836826" sldId="302"/>
        </pc:sldMkLst>
      </pc:sldChg>
      <pc:sldChg chg="modSp add del replId">
        <pc:chgData name="Cynthia Isaacson" userId="S::cisaacson@mape.org::5c6efd89-89d2-4433-ae6d-6bd0cf792f31" providerId="AD" clId="Web-{AE991533-0957-40AB-B28A-789B731415E8}" dt="2022-07-21T19:31:07.787" v="1505"/>
        <pc:sldMkLst>
          <pc:docMk/>
          <pc:sldMk cId="3743806154" sldId="302"/>
        </pc:sldMkLst>
        <pc:spChg chg="mod">
          <ac:chgData name="Cynthia Isaacson" userId="S::cisaacson@mape.org::5c6efd89-89d2-4433-ae6d-6bd0cf792f31" providerId="AD" clId="Web-{AE991533-0957-40AB-B28A-789B731415E8}" dt="2022-07-21T19:30:10.239" v="1474" actId="20577"/>
          <ac:spMkLst>
            <pc:docMk/>
            <pc:sldMk cId="3743806154" sldId="302"/>
            <ac:spMk id="3" creationId="{B3092607-C367-4DF7-B11C-3AF02BF11289}"/>
          </ac:spMkLst>
        </pc:spChg>
      </pc:sldChg>
      <pc:sldChg chg="modSp add ord replId">
        <pc:chgData name="Cynthia Isaacson" userId="S::cisaacson@mape.org::5c6efd89-89d2-4433-ae6d-6bd0cf792f31" providerId="AD" clId="Web-{AE991533-0957-40AB-B28A-789B731415E8}" dt="2022-07-21T19:31:03.443" v="1504" actId="20577"/>
        <pc:sldMkLst>
          <pc:docMk/>
          <pc:sldMk cId="2149470560" sldId="303"/>
        </pc:sldMkLst>
        <pc:spChg chg="mod">
          <ac:chgData name="Cynthia Isaacson" userId="S::cisaacson@mape.org::5c6efd89-89d2-4433-ae6d-6bd0cf792f31" providerId="AD" clId="Web-{AE991533-0957-40AB-B28A-789B731415E8}" dt="2022-07-21T19:30:43.302" v="1498" actId="1076"/>
          <ac:spMkLst>
            <pc:docMk/>
            <pc:sldMk cId="2149470560" sldId="303"/>
            <ac:spMk id="9" creationId="{63EB1638-5567-413D-9E8A-EF3D789749D4}"/>
          </ac:spMkLst>
        </pc:spChg>
        <pc:spChg chg="mod">
          <ac:chgData name="Cynthia Isaacson" userId="S::cisaacson@mape.org::5c6efd89-89d2-4433-ae6d-6bd0cf792f31" providerId="AD" clId="Web-{AE991533-0957-40AB-B28A-789B731415E8}" dt="2022-07-21T19:31:03.443" v="1504" actId="20577"/>
          <ac:spMkLst>
            <pc:docMk/>
            <pc:sldMk cId="2149470560" sldId="303"/>
            <ac:spMk id="10" creationId="{C3522984-4173-43F8-BEE8-D5895A68A84D}"/>
          </ac:spMkLst>
        </pc:spChg>
      </pc:sldChg>
    </pc:docChg>
  </pc:docChgLst>
  <pc:docChgLst>
    <pc:chgData name="Adam Kamp" userId="S::akamp@mape.org::27e0d301-17cd-4138-8524-5d2a620cfc26" providerId="AD" clId="Web-{E7221EE7-A28B-5CC8-EFAF-DC91ECE80A81}"/>
    <pc:docChg chg="modSld">
      <pc:chgData name="Adam Kamp" userId="S::akamp@mape.org::27e0d301-17cd-4138-8524-5d2a620cfc26" providerId="AD" clId="Web-{E7221EE7-A28B-5CC8-EFAF-DC91ECE80A81}" dt="2022-07-22T19:29:47.869" v="8" actId="20577"/>
      <pc:docMkLst>
        <pc:docMk/>
      </pc:docMkLst>
      <pc:sldChg chg="modSp">
        <pc:chgData name="Adam Kamp" userId="S::akamp@mape.org::27e0d301-17cd-4138-8524-5d2a620cfc26" providerId="AD" clId="Web-{E7221EE7-A28B-5CC8-EFAF-DC91ECE80A81}" dt="2022-07-22T19:29:47.869" v="8" actId="20577"/>
        <pc:sldMkLst>
          <pc:docMk/>
          <pc:sldMk cId="876043151" sldId="262"/>
        </pc:sldMkLst>
        <pc:spChg chg="mod">
          <ac:chgData name="Adam Kamp" userId="S::akamp@mape.org::27e0d301-17cd-4138-8524-5d2a620cfc26" providerId="AD" clId="Web-{E7221EE7-A28B-5CC8-EFAF-DC91ECE80A81}" dt="2022-07-22T19:29:47.869" v="8" actId="20577"/>
          <ac:spMkLst>
            <pc:docMk/>
            <pc:sldMk cId="876043151" sldId="262"/>
            <ac:spMk id="3" creationId="{B3092607-C367-4DF7-B11C-3AF02BF11289}"/>
          </ac:spMkLst>
        </pc:spChg>
      </pc:sldChg>
      <pc:sldChg chg="modSp">
        <pc:chgData name="Adam Kamp" userId="S::akamp@mape.org::27e0d301-17cd-4138-8524-5d2a620cfc26" providerId="AD" clId="Web-{E7221EE7-A28B-5CC8-EFAF-DC91ECE80A81}" dt="2022-07-22T19:25:44.446" v="3" actId="20577"/>
        <pc:sldMkLst>
          <pc:docMk/>
          <pc:sldMk cId="3811305531" sldId="298"/>
        </pc:sldMkLst>
        <pc:spChg chg="mod">
          <ac:chgData name="Adam Kamp" userId="S::akamp@mape.org::27e0d301-17cd-4138-8524-5d2a620cfc26" providerId="AD" clId="Web-{E7221EE7-A28B-5CC8-EFAF-DC91ECE80A81}" dt="2022-07-22T19:25:44.446" v="3" actId="20577"/>
          <ac:spMkLst>
            <pc:docMk/>
            <pc:sldMk cId="3811305531" sldId="298"/>
            <ac:spMk id="10" creationId="{C3522984-4173-43F8-BEE8-D5895A68A84D}"/>
          </ac:spMkLst>
        </pc:spChg>
      </pc:sldChg>
    </pc:docChg>
  </pc:docChgLst>
  <pc:docChgLst>
    <pc:chgData name="Todd Maki" userId="S::tmaki@mape.org::65e0eafd-c5e5-486b-801f-828560ce9aee" providerId="AD" clId="Web-{C4E5A565-EC99-E1ED-B689-E007D7C25660}"/>
    <pc:docChg chg="modSld">
      <pc:chgData name="Todd Maki" userId="S::tmaki@mape.org::65e0eafd-c5e5-486b-801f-828560ce9aee" providerId="AD" clId="Web-{C4E5A565-EC99-E1ED-B689-E007D7C25660}" dt="2022-07-22T18:12:11.109" v="181" actId="20577"/>
      <pc:docMkLst>
        <pc:docMk/>
      </pc:docMkLst>
      <pc:sldChg chg="modSp">
        <pc:chgData name="Todd Maki" userId="S::tmaki@mape.org::65e0eafd-c5e5-486b-801f-828560ce9aee" providerId="AD" clId="Web-{C4E5A565-EC99-E1ED-B689-E007D7C25660}" dt="2022-07-22T18:01:17.279" v="127" actId="20577"/>
        <pc:sldMkLst>
          <pc:docMk/>
          <pc:sldMk cId="285996967" sldId="286"/>
        </pc:sldMkLst>
        <pc:spChg chg="mod">
          <ac:chgData name="Todd Maki" userId="S::tmaki@mape.org::65e0eafd-c5e5-486b-801f-828560ce9aee" providerId="AD" clId="Web-{C4E5A565-EC99-E1ED-B689-E007D7C25660}" dt="2022-07-22T18:01:17.279" v="127" actId="20577"/>
          <ac:spMkLst>
            <pc:docMk/>
            <pc:sldMk cId="285996967" sldId="286"/>
            <ac:spMk id="3" creationId="{B3092607-C367-4DF7-B11C-3AF02BF11289}"/>
          </ac:spMkLst>
        </pc:spChg>
        <pc:picChg chg="mod">
          <ac:chgData name="Todd Maki" userId="S::tmaki@mape.org::65e0eafd-c5e5-486b-801f-828560ce9aee" providerId="AD" clId="Web-{C4E5A565-EC99-E1ED-B689-E007D7C25660}" dt="2022-07-22T18:00:40.904" v="105" actId="1076"/>
          <ac:picMkLst>
            <pc:docMk/>
            <pc:sldMk cId="285996967" sldId="286"/>
            <ac:picMk id="2" creationId="{F2BDC516-91F0-8C22-4A62-2C3FC96FF82F}"/>
          </ac:picMkLst>
        </pc:picChg>
      </pc:sldChg>
      <pc:sldChg chg="modSp">
        <pc:chgData name="Todd Maki" userId="S::tmaki@mape.org::65e0eafd-c5e5-486b-801f-828560ce9aee" providerId="AD" clId="Web-{C4E5A565-EC99-E1ED-B689-E007D7C25660}" dt="2022-07-22T18:06:04.592" v="130" actId="20577"/>
        <pc:sldMkLst>
          <pc:docMk/>
          <pc:sldMk cId="1285178439" sldId="295"/>
        </pc:sldMkLst>
        <pc:spChg chg="mod">
          <ac:chgData name="Todd Maki" userId="S::tmaki@mape.org::65e0eafd-c5e5-486b-801f-828560ce9aee" providerId="AD" clId="Web-{C4E5A565-EC99-E1ED-B689-E007D7C25660}" dt="2022-07-22T18:06:04.592" v="130" actId="20577"/>
          <ac:spMkLst>
            <pc:docMk/>
            <pc:sldMk cId="1285178439" sldId="295"/>
            <ac:spMk id="3" creationId="{B3092607-C367-4DF7-B11C-3AF02BF11289}"/>
          </ac:spMkLst>
        </pc:spChg>
      </pc:sldChg>
      <pc:sldChg chg="modSp">
        <pc:chgData name="Todd Maki" userId="S::tmaki@mape.org::65e0eafd-c5e5-486b-801f-828560ce9aee" providerId="AD" clId="Web-{C4E5A565-EC99-E1ED-B689-E007D7C25660}" dt="2022-07-22T18:12:11.109" v="181" actId="20577"/>
        <pc:sldMkLst>
          <pc:docMk/>
          <pc:sldMk cId="2149470560" sldId="303"/>
        </pc:sldMkLst>
        <pc:spChg chg="mod">
          <ac:chgData name="Todd Maki" userId="S::tmaki@mape.org::65e0eafd-c5e5-486b-801f-828560ce9aee" providerId="AD" clId="Web-{C4E5A565-EC99-E1ED-B689-E007D7C25660}" dt="2022-07-22T18:12:11.109" v="181" actId="20577"/>
          <ac:spMkLst>
            <pc:docMk/>
            <pc:sldMk cId="2149470560" sldId="303"/>
            <ac:spMk id="10" creationId="{C3522984-4173-43F8-BEE8-D5895A68A8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8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6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4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0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2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6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6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891E-326B-4CAA-9C8E-091B0170D94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Committee@mape.or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RCommittee@mape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ape.org/committees/delegate-assembly-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931" y="3796145"/>
            <a:ext cx="7772400" cy="1544608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  <a:latin typeface="Segoe UI"/>
                <a:cs typeface="Segoe UI"/>
              </a:rPr>
              <a:t>HOW TO WRITE A RESOLUTION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536C8-96B8-4266-9678-52872ECD6616}"/>
              </a:ext>
            </a:extLst>
          </p:cNvPr>
          <p:cNvSpPr txBox="1"/>
          <p:nvPr/>
        </p:nvSpPr>
        <p:spPr>
          <a:xfrm>
            <a:off x="1605489" y="5462770"/>
            <a:ext cx="5741283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26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A3CDC7C-B989-4E29-B58D-6C8DEE8F41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50" r="5776"/>
          <a:stretch/>
        </p:blipFill>
        <p:spPr>
          <a:xfrm>
            <a:off x="1468433" y="852972"/>
            <a:ext cx="6015394" cy="257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32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5359562" y="2301140"/>
            <a:ext cx="395447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>
                <a:latin typeface="Segoe UI"/>
                <a:ea typeface="+mn-lt"/>
                <a:cs typeface="+mn-lt"/>
              </a:rPr>
              <a:t>Enter the name of your resolution.</a:t>
            </a:r>
            <a:endParaRPr lang="en-US"/>
          </a:p>
          <a:p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Calibr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47" y="1437261"/>
            <a:ext cx="5118845" cy="42658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1C63DB-0FEA-04B5-8727-897C1B6FCA27}"/>
              </a:ext>
            </a:extLst>
          </p:cNvPr>
          <p:cNvSpPr txBox="1"/>
          <p:nvPr/>
        </p:nvSpPr>
        <p:spPr>
          <a:xfrm>
            <a:off x="242047" y="5706036"/>
            <a:ext cx="57015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Segoe UI"/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59DE3218-DB64-60AE-51B6-9C4FC0CDA735}"/>
              </a:ext>
            </a:extLst>
          </p:cNvPr>
          <p:cNvSpPr/>
          <p:nvPr/>
        </p:nvSpPr>
        <p:spPr>
          <a:xfrm>
            <a:off x="4450349" y="2536743"/>
            <a:ext cx="977152" cy="484094"/>
          </a:xfrm>
          <a:prstGeom prst="leftArrow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8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60032" y="1368811"/>
            <a:ext cx="4850940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>
                <a:latin typeface="Segoe UI"/>
                <a:cs typeface="Calibri"/>
              </a:rPr>
              <a:t>Explain your resolution. </a:t>
            </a:r>
          </a:p>
          <a:p>
            <a:endParaRPr lang="en-US" sz="32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1. Begin with “Whereas…”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2. Provide a brief background </a:t>
            </a:r>
            <a:br>
              <a:rPr lang="en-US" sz="2400">
                <a:latin typeface="Segoe UI"/>
                <a:ea typeface="+mn-lt"/>
                <a:cs typeface="+mn-lt"/>
              </a:rPr>
            </a:br>
            <a:r>
              <a:rPr lang="en-US" sz="2400">
                <a:latin typeface="Segoe UI"/>
                <a:ea typeface="+mn-lt"/>
                <a:cs typeface="+mn-lt"/>
              </a:rPr>
              <a:t>of the subject or situation.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457" y="2123061"/>
            <a:ext cx="4688540" cy="390727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99202105-3229-B57C-407D-AAB3384CFD12}"/>
              </a:ext>
            </a:extLst>
          </p:cNvPr>
          <p:cNvSpPr/>
          <p:nvPr/>
        </p:nvSpPr>
        <p:spPr>
          <a:xfrm>
            <a:off x="3594220" y="3769390"/>
            <a:ext cx="977152" cy="484094"/>
          </a:xfrm>
          <a:prstGeom prst="rightArrow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4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4422749" y="1601893"/>
            <a:ext cx="4487871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Segoe UI"/>
                <a:ea typeface="+mn-lt"/>
                <a:cs typeface="+mn-lt"/>
              </a:rPr>
              <a:t>3. Define the specific problem being addressed.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4. Explain your recommendation.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5. Identify cost implications, if any.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47" y="1473120"/>
            <a:ext cx="4137210" cy="3450079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91825EEC-4EAD-C32E-D690-9CD61F86904B}"/>
              </a:ext>
            </a:extLst>
          </p:cNvPr>
          <p:cNvSpPr/>
          <p:nvPr/>
        </p:nvSpPr>
        <p:spPr>
          <a:xfrm rot="9900000">
            <a:off x="2366055" y="3034284"/>
            <a:ext cx="977152" cy="484094"/>
          </a:xfrm>
          <a:prstGeom prst="rightArrow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0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60032" y="1368811"/>
            <a:ext cx="3954470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Segoe UI"/>
                <a:ea typeface="+mn-lt"/>
                <a:cs typeface="+mn-lt"/>
              </a:rPr>
              <a:t>6. Assign accountability for implementation and status reports, if needed.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7. Assign where the change would occur/be implemented.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8. Resolved…. (insert</a:t>
            </a:r>
            <a:br>
              <a:rPr lang="en-US" sz="2400">
                <a:latin typeface="Segoe UI"/>
                <a:ea typeface="+mn-lt"/>
                <a:cs typeface="+mn-lt"/>
              </a:rPr>
            </a:br>
            <a:r>
              <a:rPr lang="en-US" sz="2400">
                <a:latin typeface="Segoe UI"/>
                <a:ea typeface="+mn-lt"/>
                <a:cs typeface="+mn-lt"/>
              </a:rPr>
              <a:t> your resolution)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435" y="1298308"/>
            <a:ext cx="5118845" cy="426586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697C2E6E-FD33-CA28-0D0D-92DEFE7FA5F9}"/>
              </a:ext>
            </a:extLst>
          </p:cNvPr>
          <p:cNvSpPr/>
          <p:nvPr/>
        </p:nvSpPr>
        <p:spPr>
          <a:xfrm rot="-1440000">
            <a:off x="3110126" y="4396919"/>
            <a:ext cx="977152" cy="484094"/>
          </a:xfrm>
          <a:prstGeom prst="rightArrow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53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348291" y="1633270"/>
            <a:ext cx="8481646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latin typeface="Segoe UI"/>
                <a:ea typeface="+mn-lt"/>
                <a:cs typeface="+mn-lt"/>
              </a:rPr>
              <a:t>Enter the list of members or the committee, local, etc., that is proposing this resolution and the date the language was approved by this group. </a:t>
            </a:r>
            <a:endParaRPr lang="en-US"/>
          </a:p>
          <a:p>
            <a:endParaRPr lang="en-US" sz="2800">
              <a:latin typeface="Segoe UI"/>
              <a:ea typeface="+mn-lt"/>
              <a:cs typeface="+mn-lt"/>
            </a:endParaRPr>
          </a:p>
          <a:p>
            <a:endParaRPr lang="en-US" sz="2800">
              <a:latin typeface="Segoe UI"/>
              <a:ea typeface="+mn-lt"/>
              <a:cs typeface="+mn-lt"/>
            </a:endParaRPr>
          </a:p>
          <a:p>
            <a:endParaRPr lang="en-US" sz="2800">
              <a:latin typeface="Segoe UI"/>
              <a:ea typeface="+mn-lt"/>
              <a:cs typeface="+mn-lt"/>
            </a:endParaRPr>
          </a:p>
          <a:p>
            <a:r>
              <a:rPr lang="en-US" sz="2800">
                <a:latin typeface="Segoe UI"/>
                <a:ea typeface="+mn-lt"/>
                <a:cs typeface="+mn-lt"/>
              </a:rPr>
              <a:t>After your resolution is written it can be reviewed and recommended by others as well. If there is time before the due date, they can also be listed here.</a:t>
            </a:r>
            <a:endParaRPr lang="en-US"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Segoe UI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24" t="75713" r="8492" b="13893"/>
          <a:stretch/>
        </p:blipFill>
        <p:spPr>
          <a:xfrm>
            <a:off x="434787" y="3154001"/>
            <a:ext cx="8294142" cy="865699"/>
          </a:xfrm>
          <a:prstGeom prst="rect">
            <a:avLst/>
          </a:prstGeom>
          <a:ln>
            <a:solidFill>
              <a:srgbClr val="134D8C"/>
            </a:solidFill>
          </a:ln>
        </p:spPr>
      </p:pic>
    </p:spTree>
    <p:extLst>
      <p:ext uri="{BB962C8B-B14F-4D97-AF65-F5344CB8AC3E}">
        <p14:creationId xmlns:p14="http://schemas.microsoft.com/office/powerpoint/2010/main" val="28599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348291" y="1633270"/>
            <a:ext cx="8481646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latin typeface="Segoe UI"/>
                <a:ea typeface="+mn-lt"/>
                <a:cs typeface="+mn-lt"/>
              </a:rPr>
              <a:t>Include the lead member's contact name, email and phone.</a:t>
            </a:r>
            <a:endParaRPr lang="en-US">
              <a:latin typeface="Segoe UI"/>
              <a:cs typeface="Segoe U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Segoe UI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00" t="85514" r="6819" b="4523"/>
          <a:stretch/>
        </p:blipFill>
        <p:spPr>
          <a:xfrm>
            <a:off x="143995" y="2737143"/>
            <a:ext cx="8653597" cy="829752"/>
          </a:xfrm>
          <a:prstGeom prst="rect">
            <a:avLst/>
          </a:prstGeom>
          <a:ln>
            <a:solidFill>
              <a:srgbClr val="134D8C"/>
            </a:solidFill>
          </a:ln>
        </p:spPr>
      </p:pic>
    </p:spTree>
    <p:extLst>
      <p:ext uri="{BB962C8B-B14F-4D97-AF65-F5344CB8AC3E}">
        <p14:creationId xmlns:p14="http://schemas.microsoft.com/office/powerpoint/2010/main" val="2163247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59A88B1F-394A-7D2F-8AAB-EA2C1221C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65" y="3654143"/>
            <a:ext cx="6768352" cy="2517034"/>
          </a:xfrm>
          <a:prstGeom prst="rect">
            <a:avLst/>
          </a:prstGeom>
          <a:ln>
            <a:solidFill>
              <a:srgbClr val="97002E"/>
            </a:solidFill>
          </a:ln>
        </p:spPr>
      </p:pic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92797" y="1516728"/>
            <a:ext cx="8169130" cy="29238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ea typeface="+mn-lt"/>
                <a:cs typeface="+mn-lt"/>
              </a:rPr>
              <a:t>Complete the “What is being amended?” and “Resulting Language” boxes only if the resolution edits existing text. Otherwise these boxes can be deleted. </a:t>
            </a:r>
            <a:endParaRPr lang="en-US"/>
          </a:p>
          <a:p>
            <a:pPr marL="1200150" lvl="2" indent="-285750">
              <a:buFont typeface="Arial"/>
              <a:buChar char="•"/>
            </a:pPr>
            <a:endParaRPr lang="en-US" sz="3200">
              <a:ea typeface="+mn-lt"/>
              <a:cs typeface="+mn-lt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43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01761" y="1588446"/>
            <a:ext cx="8169130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highlight>
                  <a:srgbClr val="FFFF00"/>
                </a:highlight>
                <a:ea typeface="+mn-lt"/>
                <a:cs typeface="+mn-lt"/>
              </a:rPr>
              <a:t>Note:</a:t>
            </a:r>
            <a:r>
              <a:rPr lang="en-US" sz="3200">
                <a:ea typeface="+mn-lt"/>
                <a:cs typeface="+mn-lt"/>
              </a:rPr>
              <a:t> (Underscoring denotes wording inserted (</a:t>
            </a:r>
            <a:r>
              <a:rPr lang="en-US" sz="3200" u="sng">
                <a:ea typeface="+mn-lt"/>
                <a:cs typeface="+mn-lt"/>
              </a:rPr>
              <a:t>inserted wording</a:t>
            </a:r>
            <a:r>
              <a:rPr lang="en-US" sz="3200">
                <a:ea typeface="+mn-lt"/>
                <a:cs typeface="+mn-lt"/>
              </a:rPr>
              <a:t>), and strike-through denotes wording deleted (</a:t>
            </a:r>
            <a:r>
              <a:rPr lang="en-US" sz="3200" strike="sngStrike">
                <a:ea typeface="+mn-lt"/>
                <a:cs typeface="+mn-lt"/>
              </a:rPr>
              <a:t>deleted wording</a:t>
            </a:r>
            <a:r>
              <a:rPr lang="en-US" sz="3200">
                <a:ea typeface="+mn-lt"/>
                <a:cs typeface="+mn-lt"/>
              </a:rPr>
              <a:t>). </a:t>
            </a:r>
            <a:endParaRPr lang="en-US"/>
          </a:p>
          <a:p>
            <a:pPr lvl="1"/>
            <a:endParaRPr lang="en-US" sz="3200">
              <a:ea typeface="+mn-lt"/>
              <a:cs typeface="+mn-lt"/>
            </a:endParaRPr>
          </a:p>
          <a:p>
            <a:pPr lvl="1"/>
            <a:r>
              <a:rPr lang="en-US" sz="3200">
                <a:ea typeface="+mn-lt"/>
                <a:cs typeface="+mn-lt"/>
              </a:rPr>
              <a:t>Please change the format in Word instead of using Track Changes to make sure the changes are visible when it is reviewed and sent to delegates to consider.</a:t>
            </a:r>
            <a:endParaRPr lang="en-US">
              <a:cs typeface="Calibri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04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65375"/>
            <a:ext cx="7772400" cy="2058988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How do I submit a resolution?</a:t>
            </a:r>
          </a:p>
        </p:txBody>
      </p:sp>
    </p:spTree>
    <p:extLst>
      <p:ext uri="{BB962C8B-B14F-4D97-AF65-F5344CB8AC3E}">
        <p14:creationId xmlns:p14="http://schemas.microsoft.com/office/powerpoint/2010/main" val="3388509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submit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337131" y="1595021"/>
            <a:ext cx="7505211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Resolutions can be submitted beginning January 1 each year.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Check the MAPE website for the deadline.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Resolutions can be submitted to </a:t>
            </a:r>
            <a:r>
              <a:rPr lang="en-US" sz="3200" u="sng">
                <a:solidFill>
                  <a:srgbClr val="0070C0"/>
                </a:solidFill>
                <a:latin typeface="Segoe UI"/>
                <a:ea typeface="+mn-lt"/>
                <a:cs typeface="+mn-lt"/>
              </a:rPr>
              <a:t>C&amp;</a:t>
            </a:r>
            <a:r>
              <a:rPr lang="en-US" sz="3200" u="sng">
                <a:solidFill>
                  <a:srgbClr val="0070C0"/>
                </a:solidFill>
                <a:latin typeface="Segoe UI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RCommittee@mape.org</a:t>
            </a:r>
            <a:r>
              <a:rPr lang="en-US" sz="3200">
                <a:latin typeface="Segoe UI"/>
                <a:ea typeface="+mn-lt"/>
                <a:cs typeface="+mn-lt"/>
              </a:rPr>
              <a:t> </a:t>
            </a: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Share with solid fill">
            <a:extLst>
              <a:ext uri="{FF2B5EF4-FFF2-40B4-BE49-F238E27FC236}">
                <a16:creationId xmlns:a16="http://schemas.microsoft.com/office/drawing/2014/main" id="{4447D306-51B5-EDD0-C8EF-FACA3EB28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906" y="1595717"/>
            <a:ext cx="1470211" cy="14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6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65375"/>
            <a:ext cx="7772400" cy="2058988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Segoe UI"/>
                <a:cs typeface="Segoe UI"/>
              </a:rPr>
              <a:t>What is a resolution?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6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65375"/>
            <a:ext cx="7772400" cy="2058988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What happens after I submit my resolution?</a:t>
            </a:r>
          </a:p>
        </p:txBody>
      </p:sp>
    </p:spTree>
    <p:extLst>
      <p:ext uri="{BB962C8B-B14F-4D97-AF65-F5344CB8AC3E}">
        <p14:creationId xmlns:p14="http://schemas.microsoft.com/office/powerpoint/2010/main" val="516322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06376" y="246729"/>
            <a:ext cx="524256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What then?</a:t>
            </a:r>
            <a:endParaRPr lang="en-US" b="1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918958" y="998780"/>
            <a:ext cx="5979735" cy="58785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The Constitution and Rules Committee will acknowledge, by e-mail, receipt of resolutions. </a:t>
            </a:r>
            <a:endParaRPr lang="en-US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The email will include information about the Resolution Forums.</a:t>
            </a:r>
            <a:endParaRPr lang="en-US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ea typeface="+mn-lt"/>
              <a:cs typeface="+mn-lt"/>
            </a:endParaRPr>
          </a:p>
          <a:p>
            <a:pPr lvl="1"/>
            <a:endParaRPr lang="en-US" sz="3200">
              <a:ea typeface="+mn-lt"/>
              <a:cs typeface="+mn-lt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11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06376" y="246729"/>
            <a:ext cx="524256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Resolution Forum</a:t>
            </a:r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918958" y="998780"/>
            <a:ext cx="5979735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2800">
                <a:latin typeface="Segoe UI"/>
                <a:ea typeface="+mn-lt"/>
                <a:cs typeface="+mn-lt"/>
              </a:rPr>
              <a:t>Resolution Forum dates will be posted on the website Delegate Assembly page after they are set by the committee.</a:t>
            </a:r>
          </a:p>
          <a:p>
            <a:pPr lvl="1"/>
            <a:endParaRPr lang="en-US" sz="2800">
              <a:latin typeface="Segoe UI"/>
              <a:ea typeface="+mn-lt"/>
              <a:cs typeface="+mn-lt"/>
            </a:endParaRPr>
          </a:p>
          <a:p>
            <a:pPr lvl="1"/>
            <a:r>
              <a:rPr lang="en-US" sz="2800">
                <a:latin typeface="Segoe UI"/>
                <a:ea typeface="+mn-lt"/>
                <a:cs typeface="+mn-lt"/>
              </a:rPr>
              <a:t>Your resolution will stand a better chance of being passed if an informed delegate will speak in favor of it and be able to explain it.</a:t>
            </a: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13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What then?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404802" y="1595021"/>
            <a:ext cx="5864670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Time permitting, the Constitution and Rules Committee may contact a resolution’s submitter to suggest clarifying changes be made to a resolution, but the final wording will be that of the submitter.</a:t>
            </a: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Inbox Check with solid fill">
            <a:extLst>
              <a:ext uri="{FF2B5EF4-FFF2-40B4-BE49-F238E27FC236}">
                <a16:creationId xmlns:a16="http://schemas.microsoft.com/office/drawing/2014/main" id="{F0A57F50-87F0-2F2D-2E6E-5F3398920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4953" y="1595717"/>
            <a:ext cx="2608729" cy="259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9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86716"/>
            <a:ext cx="7772400" cy="2058988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How are members informed about proposed resolutions?</a:t>
            </a:r>
          </a:p>
        </p:txBody>
      </p:sp>
    </p:spTree>
    <p:extLst>
      <p:ext uri="{BB962C8B-B14F-4D97-AF65-F5344CB8AC3E}">
        <p14:creationId xmlns:p14="http://schemas.microsoft.com/office/powerpoint/2010/main" val="4129372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are members informed?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-70327" y="1361939"/>
            <a:ext cx="8455469" cy="63709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The Constitution and Rules Committee approves resolutions by 30 days prior to DA and are then available on the MAPE website.</a:t>
            </a:r>
            <a:endParaRPr lang="en-US">
              <a:latin typeface="Segoe UI"/>
              <a:cs typeface="Segoe UI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Resolutions are emailed to members.</a:t>
            </a:r>
          </a:p>
          <a:p>
            <a:pPr lvl="1" algn="just"/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Resolution forums are held.</a:t>
            </a:r>
          </a:p>
          <a:p>
            <a:pPr marL="1200150" lvl="2" indent="-28575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As an author you should attend </a:t>
            </a:r>
            <a:br>
              <a:rPr lang="en-US" sz="3200">
                <a:latin typeface="Segoe UI"/>
                <a:ea typeface="+mn-lt"/>
                <a:cs typeface="+mn-lt"/>
              </a:rPr>
            </a:br>
            <a:r>
              <a:rPr lang="en-US" sz="3200">
                <a:latin typeface="Segoe UI"/>
                <a:ea typeface="+mn-lt"/>
                <a:cs typeface="+mn-lt"/>
              </a:rPr>
              <a:t>so you can speak to your </a:t>
            </a:r>
            <a:br>
              <a:rPr lang="en-US" sz="3200">
                <a:latin typeface="Segoe UI"/>
                <a:ea typeface="+mn-lt"/>
                <a:cs typeface="+mn-lt"/>
              </a:rPr>
            </a:br>
            <a:r>
              <a:rPr lang="en-US" sz="3200">
                <a:latin typeface="Segoe UI"/>
                <a:ea typeface="+mn-lt"/>
                <a:cs typeface="+mn-lt"/>
              </a:rPr>
              <a:t>resolution.</a:t>
            </a: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785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86716"/>
            <a:ext cx="7772400" cy="205898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How is my resolution heard at DA?</a:t>
            </a:r>
          </a:p>
        </p:txBody>
      </p:sp>
    </p:spTree>
    <p:extLst>
      <p:ext uri="{BB962C8B-B14F-4D97-AF65-F5344CB8AC3E}">
        <p14:creationId xmlns:p14="http://schemas.microsoft.com/office/powerpoint/2010/main" val="1192798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is my resolution heard at DA?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404802" y="1595021"/>
            <a:ext cx="843754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1. DA uses Robert’s Rules of Order</a:t>
            </a:r>
            <a:endParaRPr lang="en-US">
              <a:latin typeface="Segoe UI"/>
              <a:cs typeface="Calibri" panose="020F0502020204030204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2. A motion is made to speak to your resolution.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3. You will then be given two minutes to speak to your proposed resolution.</a:t>
            </a:r>
          </a:p>
          <a:p>
            <a:pPr lvl="1" algn="just"/>
            <a:endParaRPr lang="en-US" sz="3200">
              <a:ea typeface="+mn-lt"/>
              <a:cs typeface="+mn-lt"/>
            </a:endParaRPr>
          </a:p>
          <a:p>
            <a:endParaRPr lang="en-US" sz="3200" b="1"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2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is my resolution heard at DA?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404802" y="1595021"/>
            <a:ext cx="8437540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4. The DA will then hear:</a:t>
            </a:r>
            <a:endParaRPr lang="en-US">
              <a:latin typeface="Calibri" panose="020F0502020204030204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Speakers will alternate those speaking against and for the motion.</a:t>
            </a:r>
            <a:endParaRPr lang="en-US">
              <a:cs typeface="Calibri"/>
            </a:endParaRPr>
          </a:p>
          <a:p>
            <a:pPr lvl="1" algn="just"/>
            <a:endParaRPr lang="en-US" sz="3200">
              <a:ea typeface="+mn-lt"/>
              <a:cs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61F69B-7E51-8A30-5D11-B697F21FCE27}"/>
              </a:ext>
            </a:extLst>
          </p:cNvPr>
          <p:cNvSpPr/>
          <p:nvPr/>
        </p:nvSpPr>
        <p:spPr>
          <a:xfrm>
            <a:off x="1098178" y="2254623"/>
            <a:ext cx="2375646" cy="2277035"/>
          </a:xfrm>
          <a:prstGeom prst="rect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Segoe UI"/>
                <a:cs typeface="Calibri"/>
              </a:rPr>
              <a:t>Up to three members speaking against the resolution</a:t>
            </a:r>
            <a:endParaRPr lang="en-US" sz="2400">
              <a:latin typeface="Segoe U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D3F7F6-9042-FBB0-61D6-CB937C3599C9}"/>
              </a:ext>
            </a:extLst>
          </p:cNvPr>
          <p:cNvSpPr/>
          <p:nvPr/>
        </p:nvSpPr>
        <p:spPr>
          <a:xfrm>
            <a:off x="4446495" y="2254622"/>
            <a:ext cx="2375646" cy="2277035"/>
          </a:xfrm>
          <a:prstGeom prst="rect">
            <a:avLst/>
          </a:prstGeom>
          <a:solidFill>
            <a:srgbClr val="008D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>
                <a:latin typeface="Segoe UI"/>
                <a:cs typeface="Calibri"/>
              </a:rPr>
              <a:t>Up to two more members speaking for the resolution</a:t>
            </a:r>
            <a:endParaRPr lang="en-US" sz="2400"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747733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is my resolution heard at DA?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17932" y="1603985"/>
            <a:ext cx="7218340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5. Delegates can propose amendments to the resolution.</a:t>
            </a:r>
            <a:endParaRPr lang="en-US">
              <a:latin typeface="Segoe UI"/>
              <a:cs typeface="Segoe UI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6. Members will have an opportunity to speak for or against the amendment.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7a. The amendment is then voted on.</a:t>
            </a:r>
            <a:endParaRPr lang="en-US" dirty="0">
              <a:cs typeface="Calibri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7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51200" y="327411"/>
            <a:ext cx="524256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What is a resolution?</a:t>
            </a:r>
            <a:endParaRPr lang="en-US" b="1">
              <a:cs typeface="Calibri Light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3304440" y="1608380"/>
            <a:ext cx="5594253" cy="53860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Symbol,Sans-Serif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Formal request to change the constitution, election rule, policy or bylaw.</a:t>
            </a:r>
          </a:p>
          <a:p>
            <a:pPr marL="742950" lvl="1" indent="-285750">
              <a:buFont typeface="Symbol,Sans-Serif"/>
              <a:buChar char="•"/>
            </a:pPr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Symbol,Sans-Serif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Considered by the Delegate Assembly</a:t>
            </a:r>
          </a:p>
          <a:p>
            <a:pPr marL="742950" lvl="1" indent="-285750">
              <a:buFont typeface="Symbol,Sans-Serif"/>
              <a:buChar char="•"/>
            </a:pPr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Symbol,Sans-Serif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Democratic way to improve our union</a:t>
            </a:r>
            <a:endParaRPr lang="en-US">
              <a:latin typeface="Segoe UI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05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06376" y="142578"/>
            <a:ext cx="5242560" cy="10895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How is my resolution heard at DA?</a:t>
            </a:r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838276" y="1500804"/>
            <a:ext cx="5979735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7b. If no amendments, the resolution is voted on.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8. The motion will either pass or fail with a majority of votes most of the time; it takes a 2/3rds vote to make changes to the Constitution.</a:t>
            </a: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70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What if my resolution passes?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816743" y="1595021"/>
            <a:ext cx="7325917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600">
                <a:latin typeface="Segoe UI"/>
                <a:ea typeface="+mn-lt"/>
                <a:cs typeface="+mn-lt"/>
              </a:rPr>
              <a:t>The board will work to implement all resolutions that passed.</a:t>
            </a:r>
            <a:endParaRPr lang="en-US" sz="3600">
              <a:latin typeface="Segoe UI"/>
            </a:endParaRP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Completed with solid fill">
            <a:extLst>
              <a:ext uri="{FF2B5EF4-FFF2-40B4-BE49-F238E27FC236}">
                <a16:creationId xmlns:a16="http://schemas.microsoft.com/office/drawing/2014/main" id="{8C119CC5-8843-056F-9C98-F36B7F721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471" y="1595718"/>
            <a:ext cx="1855694" cy="185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76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What if my resolution fails?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502599" y="1509449"/>
            <a:ext cx="6066784" cy="5570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3600">
                <a:latin typeface="Segoe UI"/>
                <a:ea typeface="+mn-lt"/>
                <a:cs typeface="+mn-lt"/>
              </a:rPr>
              <a:t>You can always revise and submit again in the following year.</a:t>
            </a:r>
            <a:endParaRPr lang="en-US"/>
          </a:p>
          <a:p>
            <a:pPr marL="742950" lvl="1" indent="-285750">
              <a:buFont typeface="Arial"/>
              <a:buChar char="•"/>
            </a:pPr>
            <a:endParaRPr lang="en-US" sz="36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600">
                <a:latin typeface="Segoe UI"/>
                <a:ea typeface="+mn-lt"/>
                <a:cs typeface="+mn-lt"/>
              </a:rPr>
              <a:t>Take into consideration the feedback of why people did not support your resolution.</a:t>
            </a:r>
          </a:p>
          <a:p>
            <a:pPr lvl="1"/>
            <a:endParaRPr lang="en-US" sz="3600">
              <a:latin typeface="Segoe UI"/>
              <a:cs typeface="Calibri"/>
            </a:endParaRP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Chat with solid fill">
            <a:extLst>
              <a:ext uri="{FF2B5EF4-FFF2-40B4-BE49-F238E27FC236}">
                <a16:creationId xmlns:a16="http://schemas.microsoft.com/office/drawing/2014/main" id="{C9EC3B9D-BBC0-50BF-F038-B687B05BA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64940" y="2971800"/>
            <a:ext cx="2294964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29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51200" y="327411"/>
            <a:ext cx="524256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Thank you!</a:t>
            </a:r>
            <a:endParaRPr lang="en-US" b="1">
              <a:cs typeface="Calibri Light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3304440" y="1608380"/>
            <a:ext cx="5594253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 algn="just">
              <a:buFont typeface="Arial"/>
              <a:buChar char="•"/>
            </a:pPr>
            <a:r>
              <a:rPr lang="en-US" sz="3200">
                <a:ea typeface="+mn-lt"/>
                <a:cs typeface="+mn-lt"/>
              </a:rPr>
              <a:t>We appreciate you being part of MAPE and an active role to shape your union!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3200">
                <a:ea typeface="+mn-lt"/>
                <a:cs typeface="+mn-lt"/>
              </a:rPr>
              <a:t>Questions? Reach out to: </a:t>
            </a:r>
            <a:r>
              <a:rPr lang="en-US" sz="3200" u="sng">
                <a:solidFill>
                  <a:srgbClr val="0070C0"/>
                </a:solidFill>
                <a:ea typeface="+mn-lt"/>
                <a:cs typeface="+mn-lt"/>
              </a:rPr>
              <a:t>C&amp;</a:t>
            </a:r>
            <a:r>
              <a:rPr lang="en-US" sz="3200" u="sng">
                <a:ea typeface="+mn-lt"/>
                <a:cs typeface="+mn-lt"/>
                <a:hlinkClick r:id="rId3"/>
              </a:rPr>
              <a:t>RCommittee@mape.org</a:t>
            </a:r>
            <a:endParaRPr lang="en-US" sz="3200">
              <a:ea typeface="+mn-lt"/>
              <a:cs typeface="+mn-lt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7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65375"/>
            <a:ext cx="7772400" cy="2058988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Who can submit a resolution?</a:t>
            </a:r>
          </a:p>
        </p:txBody>
      </p:sp>
    </p:spTree>
    <p:extLst>
      <p:ext uri="{BB962C8B-B14F-4D97-AF65-F5344CB8AC3E}">
        <p14:creationId xmlns:p14="http://schemas.microsoft.com/office/powerpoint/2010/main" val="209066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Who can submit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550812" y="1597411"/>
            <a:ext cx="8320872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Local and statewide executive committees</a:t>
            </a:r>
            <a:endParaRPr lang="en-US" dirty="0">
              <a:latin typeface="Calibri" panose="020F0502020204030204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Locals</a:t>
            </a:r>
            <a:endParaRPr lang="en-US" dirty="0">
              <a:latin typeface="Calibri" panose="020F0502020204030204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Statewide standing committees identified in the Bylaws</a:t>
            </a:r>
            <a:endParaRPr lang="en-US" dirty="0">
              <a:latin typeface="Calibri" panose="020F0502020204030204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Board of Directors</a:t>
            </a:r>
            <a:endParaRPr lang="en-US" dirty="0">
              <a:latin typeface="Calibri" panose="020F0502020204030204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Board of Trustees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alibri"/>
                <a:ea typeface="+mn-lt"/>
                <a:cs typeface="+mn-lt"/>
              </a:rPr>
              <a:t>Any</a:t>
            </a:r>
            <a:r>
              <a:rPr lang="en-US" sz="3200" dirty="0">
                <a:ea typeface="+mn-lt"/>
                <a:cs typeface="+mn-lt"/>
              </a:rPr>
              <a:t> two or more members</a:t>
            </a:r>
            <a:endParaRPr lang="en-US" sz="3200" dirty="0">
              <a:latin typeface="Segoe UI" panose="020B0502040204020203" pitchFamily="34" charset="0"/>
              <a:cs typeface="Calibri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3200">
              <a:latin typeface="Montserrat" panose="00000500000000000000" pitchFamily="2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Boardroom with solid fill">
            <a:extLst>
              <a:ext uri="{FF2B5EF4-FFF2-40B4-BE49-F238E27FC236}">
                <a16:creationId xmlns:a16="http://schemas.microsoft.com/office/drawing/2014/main" id="{FD6A438E-45CF-E615-5AE1-AFEB1464B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2125" y="3201644"/>
            <a:ext cx="2151529" cy="215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5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65375"/>
            <a:ext cx="7772400" cy="2058988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Who can write a resolution?</a:t>
            </a:r>
          </a:p>
        </p:txBody>
      </p:sp>
    </p:spTree>
    <p:extLst>
      <p:ext uri="{BB962C8B-B14F-4D97-AF65-F5344CB8AC3E}">
        <p14:creationId xmlns:p14="http://schemas.microsoft.com/office/powerpoint/2010/main" val="225078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42235" y="115684"/>
            <a:ext cx="5242560" cy="10895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Who can write a resolution?</a:t>
            </a:r>
            <a:endParaRPr lang="en-US" b="1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3304440" y="1608380"/>
            <a:ext cx="5594253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Resolution writers may call upon members of the Constitution and Rules Committee for advice, but creating the resolution is the responsibility of the writer.</a:t>
            </a:r>
            <a:endParaRPr lang="en-US">
              <a:latin typeface="Segoe UI"/>
              <a:cs typeface="Calibri" panose="020F0502020204030204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3" name="Graphic 4" descr="Programmer female with solid fill">
            <a:extLst>
              <a:ext uri="{FF2B5EF4-FFF2-40B4-BE49-F238E27FC236}">
                <a16:creationId xmlns:a16="http://schemas.microsoft.com/office/drawing/2014/main" id="{B7CEB6F0-1CB9-66C4-2740-371422092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2635" y="4701989"/>
            <a:ext cx="1855694" cy="185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93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65375"/>
            <a:ext cx="7772400" cy="2058988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How do I format a resolution?</a:t>
            </a:r>
          </a:p>
        </p:txBody>
      </p:sp>
    </p:spTree>
    <p:extLst>
      <p:ext uri="{BB962C8B-B14F-4D97-AF65-F5344CB8AC3E}">
        <p14:creationId xmlns:p14="http://schemas.microsoft.com/office/powerpoint/2010/main" val="294388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397597" y="1597411"/>
            <a:ext cx="3954470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>
                <a:latin typeface="Segoe UI"/>
                <a:ea typeface="+mn-lt"/>
                <a:cs typeface="+mn-lt"/>
              </a:rPr>
              <a:t>Resolutions must be on the template </a:t>
            </a:r>
            <a:endParaRPr lang="en-US"/>
          </a:p>
          <a:p>
            <a:r>
              <a:rPr lang="en-US" sz="3200">
                <a:latin typeface="Segoe UI"/>
                <a:ea typeface="+mn-lt"/>
                <a:cs typeface="+mn-lt"/>
              </a:rPr>
              <a:t>provided on the MAPE website.</a:t>
            </a:r>
            <a:endParaRPr lang="en-US"/>
          </a:p>
          <a:p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Calibr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765" y="1598626"/>
            <a:ext cx="4612340" cy="38400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1C63DB-0FEA-04B5-8727-897C1B6FCA27}"/>
              </a:ext>
            </a:extLst>
          </p:cNvPr>
          <p:cNvSpPr txBox="1"/>
          <p:nvPr/>
        </p:nvSpPr>
        <p:spPr>
          <a:xfrm>
            <a:off x="242047" y="5706036"/>
            <a:ext cx="570155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563C1"/>
                </a:solidFill>
                <a:latin typeface="Segoe UI"/>
                <a:cs typeface="Segoe UI"/>
                <a:hlinkClick r:id="rId4"/>
              </a:rPr>
              <a:t>https://mape.org/committees/delegate-assembly-da</a:t>
            </a:r>
            <a:r>
              <a:rPr lang="en-US">
                <a:latin typeface="Segoe UI"/>
                <a:cs typeface="Segoe UI"/>
              </a:rPr>
              <a:t>​</a:t>
            </a:r>
          </a:p>
          <a:p>
            <a:r>
              <a:rPr lang="en-US">
                <a:latin typeface="Segoe UI"/>
                <a:cs typeface="Segoe UI"/>
              </a:rPr>
              <a:t>Under "Delegate Assembly Resources"</a:t>
            </a:r>
          </a:p>
          <a:p>
            <a:r>
              <a:rPr lang="en-US">
                <a:latin typeface="Segoe UI"/>
                <a:cs typeface="Segoe UI"/>
              </a:rPr>
              <a:t>Titled "Delegate Assembly Template"</a:t>
            </a:r>
          </a:p>
        </p:txBody>
      </p:sp>
    </p:spTree>
    <p:extLst>
      <p:ext uri="{BB962C8B-B14F-4D97-AF65-F5344CB8AC3E}">
        <p14:creationId xmlns:p14="http://schemas.microsoft.com/office/powerpoint/2010/main" val="59266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Application>Microsoft Office PowerPoint</Application>
  <PresentationFormat>On-screen Show (4:3)</PresentationFormat>
  <Slides>33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HOW TO WRITE A RESOLUTION</vt:lpstr>
      <vt:lpstr>What is a resolution?</vt:lpstr>
      <vt:lpstr>TITLE </vt:lpstr>
      <vt:lpstr>Who can submit a resolution?</vt:lpstr>
      <vt:lpstr>PowerPoint Presentation</vt:lpstr>
      <vt:lpstr>Who can write a resolution?</vt:lpstr>
      <vt:lpstr>TITLE </vt:lpstr>
      <vt:lpstr>How do I format a resolution?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I submit a resolution?</vt:lpstr>
      <vt:lpstr>PowerPoint Presentation</vt:lpstr>
      <vt:lpstr>What happens after I submit my resolution?</vt:lpstr>
      <vt:lpstr>TITLE </vt:lpstr>
      <vt:lpstr>TITLE </vt:lpstr>
      <vt:lpstr>PowerPoint Presentation</vt:lpstr>
      <vt:lpstr>How are members informed about proposed resolutions?</vt:lpstr>
      <vt:lpstr>PowerPoint Presentation</vt:lpstr>
      <vt:lpstr>How is my resolution heard at DA?</vt:lpstr>
      <vt:lpstr>PowerPoint Presentation</vt:lpstr>
      <vt:lpstr>PowerPoint Presentation</vt:lpstr>
      <vt:lpstr>PowerPoint Presentation</vt:lpstr>
      <vt:lpstr>TITLE </vt:lpstr>
      <vt:lpstr>PowerPoint Presentation</vt:lpstr>
      <vt:lpstr>PowerPoint Presentation</vt:lpstr>
      <vt:lpstr>TITLE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Isaacson</dc:creator>
  <cp:revision>13</cp:revision>
  <dcterms:created xsi:type="dcterms:W3CDTF">2022-01-27T16:02:42Z</dcterms:created>
  <dcterms:modified xsi:type="dcterms:W3CDTF">2022-07-26T20:22:23Z</dcterms:modified>
</cp:coreProperties>
</file>