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2C_39328310.xml" ContentType="application/vnd.ms-powerpoint.comments+xml"/>
  <Override PartName="/ppt/comments/modernComment_12D_C9A01D0A.xml" ContentType="application/vnd.ms-powerpoint.comments+xml"/>
  <Override PartName="/ppt/comments/modernComment_10F_CC31582A.xml" ContentType="application/vnd.ms-powerpoint.comments+xml"/>
  <Override PartName="/ppt/comments/modernComment_104_8BB1A68C.xml" ContentType="application/vnd.ms-powerpoint.comments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98" r:id="rId4"/>
    <p:sldId id="279" r:id="rId5"/>
    <p:sldId id="269" r:id="rId6"/>
    <p:sldId id="280" r:id="rId7"/>
    <p:sldId id="299" r:id="rId8"/>
    <p:sldId id="281" r:id="rId9"/>
    <p:sldId id="261" r:id="rId10"/>
    <p:sldId id="282" r:id="rId11"/>
    <p:sldId id="283" r:id="rId12"/>
    <p:sldId id="284" r:id="rId13"/>
    <p:sldId id="285" r:id="rId14"/>
    <p:sldId id="286" r:id="rId15"/>
    <p:sldId id="287" r:id="rId16"/>
    <p:sldId id="262" r:id="rId17"/>
    <p:sldId id="288" r:id="rId18"/>
    <p:sldId id="289" r:id="rId19"/>
    <p:sldId id="270" r:id="rId20"/>
    <p:sldId id="290" r:id="rId21"/>
    <p:sldId id="291" r:id="rId22"/>
    <p:sldId id="300" r:id="rId23"/>
    <p:sldId id="301" r:id="rId24"/>
    <p:sldId id="292" r:id="rId25"/>
    <p:sldId id="271" r:id="rId26"/>
    <p:sldId id="293" r:id="rId27"/>
    <p:sldId id="294" r:id="rId28"/>
    <p:sldId id="272" r:id="rId29"/>
    <p:sldId id="295" r:id="rId30"/>
    <p:sldId id="303" r:id="rId31"/>
    <p:sldId id="296" r:id="rId32"/>
    <p:sldId id="297" r:id="rId33"/>
    <p:sldId id="260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E6E3E1C-2E27-477D-C344-B52BFBA02731}" name="Adam Kamp" initials="AK" userId="S::akamp@mape.org::27e0d301-17cd-4138-8524-5d2a620cfc26" providerId="AD"/>
  <p188:author id="{6F30811C-870F-F1EE-761F-D5D379F1B473}" name="Suzanne Al-Kayali" initials="SA" userId="S::salkayali@mape.org::bc521c2c-6f73-43d7-a28f-8c51e455a10d" providerId="AD"/>
  <p188:author id="{74D1E14A-68F8-FD31-4B46-27242092E9A2}" name="Cynthia Isaacson" initials="CI" userId="S::cisaacson@mape.org::5c6efd89-89d2-4433-ae6d-6bd0cf792f31" providerId="AD"/>
  <p188:author id="{3A5DDEBB-3F0E-7AE6-5CF9-624A22C6EEB2}" name="Todd Maki" initials="TM" userId="S::tmaki@mape.org::65e0eafd-c5e5-486b-801f-828560ce9ae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002E"/>
    <a:srgbClr val="008DC7"/>
    <a:srgbClr val="B13249"/>
    <a:srgbClr val="134D8C"/>
    <a:srgbClr val="36BD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1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hley Erickson" userId="S::aerickson@mape.org::a5879c76-ffc5-4b63-8090-58db5a91f6eb" providerId="AD" clId="Web-{36B51FAE-35F4-05BA-D84C-0916B4050D15}"/>
    <pc:docChg chg="modSld">
      <pc:chgData name="Ashley Erickson" userId="S::aerickson@mape.org::a5879c76-ffc5-4b63-8090-58db5a91f6eb" providerId="AD" clId="Web-{36B51FAE-35F4-05BA-D84C-0916B4050D15}" dt="2024-05-03T18:34:01.867" v="23" actId="20577"/>
      <pc:docMkLst>
        <pc:docMk/>
      </pc:docMkLst>
      <pc:sldChg chg="modSp">
        <pc:chgData name="Ashley Erickson" userId="S::aerickson@mape.org::a5879c76-ffc5-4b63-8090-58db5a91f6eb" providerId="AD" clId="Web-{36B51FAE-35F4-05BA-D84C-0916B4050D15}" dt="2024-05-03T18:34:01.867" v="23" actId="20577"/>
        <pc:sldMkLst>
          <pc:docMk/>
          <pc:sldMk cId="2343675532" sldId="260"/>
        </pc:sldMkLst>
        <pc:spChg chg="mod">
          <ac:chgData name="Ashley Erickson" userId="S::aerickson@mape.org::a5879c76-ffc5-4b63-8090-58db5a91f6eb" providerId="AD" clId="Web-{36B51FAE-35F4-05BA-D84C-0916B4050D15}" dt="2024-05-03T18:34:01.867" v="23" actId="20577"/>
          <ac:spMkLst>
            <pc:docMk/>
            <pc:sldMk cId="2343675532" sldId="260"/>
            <ac:spMk id="10" creationId="{C3522984-4173-43F8-BEE8-D5895A68A84D}"/>
          </ac:spMkLst>
        </pc:spChg>
      </pc:sldChg>
      <pc:sldChg chg="modSp">
        <pc:chgData name="Ashley Erickson" userId="S::aerickson@mape.org::a5879c76-ffc5-4b63-8090-58db5a91f6eb" providerId="AD" clId="Web-{36B51FAE-35F4-05BA-D84C-0916B4050D15}" dt="2024-05-03T18:29:24.095" v="1" actId="20577"/>
        <pc:sldMkLst>
          <pc:docMk/>
          <pc:sldMk cId="3425785898" sldId="271"/>
        </pc:sldMkLst>
        <pc:spChg chg="mod">
          <ac:chgData name="Ashley Erickson" userId="S::aerickson@mape.org::a5879c76-ffc5-4b63-8090-58db5a91f6eb" providerId="AD" clId="Web-{36B51FAE-35F4-05BA-D84C-0916B4050D15}" dt="2024-05-03T18:29:24.095" v="1" actId="20577"/>
          <ac:spMkLst>
            <pc:docMk/>
            <pc:sldMk cId="3425785898" sldId="271"/>
            <ac:spMk id="3" creationId="{B3092607-C367-4DF7-B11C-3AF02BF11289}"/>
          </ac:spMkLst>
        </pc:spChg>
      </pc:sldChg>
      <pc:sldChg chg="modSp">
        <pc:chgData name="Ashley Erickson" userId="S::aerickson@mape.org::a5879c76-ffc5-4b63-8090-58db5a91f6eb" providerId="AD" clId="Web-{36B51FAE-35F4-05BA-D84C-0916B4050D15}" dt="2024-05-03T18:33:27.320" v="7" actId="20577"/>
        <pc:sldMkLst>
          <pc:docMk/>
          <pc:sldMk cId="2149470560" sldId="303"/>
        </pc:sldMkLst>
        <pc:spChg chg="mod">
          <ac:chgData name="Ashley Erickson" userId="S::aerickson@mape.org::a5879c76-ffc5-4b63-8090-58db5a91f6eb" providerId="AD" clId="Web-{36B51FAE-35F4-05BA-D84C-0916B4050D15}" dt="2024-05-03T18:33:27.320" v="7" actId="20577"/>
          <ac:spMkLst>
            <pc:docMk/>
            <pc:sldMk cId="2149470560" sldId="303"/>
            <ac:spMk id="10" creationId="{C3522984-4173-43F8-BEE8-D5895A68A84D}"/>
          </ac:spMkLst>
        </pc:spChg>
      </pc:sldChg>
    </pc:docChg>
  </pc:docChgLst>
  <pc:docChgLst>
    <pc:chgData name="Suzanne Al-Kayali" userId="S::salkayali@mape.org::bc521c2c-6f73-43d7-a28f-8c51e455a10d" providerId="AD" clId="Web-{04807B74-2E7F-C94E-1E3C-7E00720F9FB4}"/>
    <pc:docChg chg="mod">
      <pc:chgData name="Suzanne Al-Kayali" userId="S::salkayali@mape.org::bc521c2c-6f73-43d7-a28f-8c51e455a10d" providerId="AD" clId="Web-{04807B74-2E7F-C94E-1E3C-7E00720F9FB4}" dt="2024-05-02T17:16:01.285" v="6"/>
      <pc:docMkLst>
        <pc:docMk/>
      </pc:docMkLst>
      <pc:sldChg chg="addCm">
        <pc:chgData name="Suzanne Al-Kayali" userId="S::salkayali@mape.org::bc521c2c-6f73-43d7-a28f-8c51e455a10d" providerId="AD" clId="Web-{04807B74-2E7F-C94E-1E3C-7E00720F9FB4}" dt="2024-05-02T17:14:44.080" v="5"/>
        <pc:sldMkLst>
          <pc:docMk/>
          <pc:sldMk cId="2343675532" sldId="26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uzanne Al-Kayali" userId="S::salkayali@mape.org::bc521c2c-6f73-43d7-a28f-8c51e455a10d" providerId="AD" clId="Web-{04807B74-2E7F-C94E-1E3C-7E00720F9FB4}" dt="2024-05-02T17:14:44.080" v="5"/>
              <pc2:cmMkLst xmlns:pc2="http://schemas.microsoft.com/office/powerpoint/2019/9/main/command">
                <pc:docMk/>
                <pc:sldMk cId="2343675532" sldId="260"/>
                <pc2:cmMk id="{E5587288-3D5A-4EA4-9E65-F1A9C5AAA2B4}"/>
              </pc2:cmMkLst>
            </pc226:cmChg>
          </p:ext>
        </pc:extLst>
      </pc:sldChg>
      <pc:sldChg chg="addCm">
        <pc:chgData name="Suzanne Al-Kayali" userId="S::salkayali@mape.org::bc521c2c-6f73-43d7-a28f-8c51e455a10d" providerId="AD" clId="Web-{04807B74-2E7F-C94E-1E3C-7E00720F9FB4}" dt="2024-05-02T17:16:01.285" v="6"/>
        <pc:sldMkLst>
          <pc:docMk/>
          <pc:sldMk cId="2270165620" sldId="27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uzanne Al-Kayali" userId="S::salkayali@mape.org::bc521c2c-6f73-43d7-a28f-8c51e455a10d" providerId="AD" clId="Web-{04807B74-2E7F-C94E-1E3C-7E00720F9FB4}" dt="2024-05-02T17:16:01.285" v="6"/>
              <pc2:cmMkLst xmlns:pc2="http://schemas.microsoft.com/office/powerpoint/2019/9/main/command">
                <pc:docMk/>
                <pc:sldMk cId="2270165620" sldId="270"/>
                <pc2:cmMk id="{3967EDC2-C840-4E7B-91D1-4442E2E54E26}"/>
              </pc2:cmMkLst>
            </pc226:cmChg>
          </p:ext>
        </pc:extLst>
      </pc:sldChg>
      <pc:sldChg chg="addCm">
        <pc:chgData name="Suzanne Al-Kayali" userId="S::salkayali@mape.org::bc521c2c-6f73-43d7-a28f-8c51e455a10d" providerId="AD" clId="Web-{04807B74-2E7F-C94E-1E3C-7E00720F9FB4}" dt="2024-05-02T17:12:42.905" v="4"/>
        <pc:sldMkLst>
          <pc:docMk/>
          <pc:sldMk cId="3425785898" sldId="27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uzanne Al-Kayali" userId="S::salkayali@mape.org::bc521c2c-6f73-43d7-a28f-8c51e455a10d" providerId="AD" clId="Web-{04807B74-2E7F-C94E-1E3C-7E00720F9FB4}" dt="2024-05-02T17:12:23.218" v="3"/>
              <pc2:cmMkLst xmlns:pc2="http://schemas.microsoft.com/office/powerpoint/2019/9/main/command">
                <pc:docMk/>
                <pc:sldMk cId="3425785898" sldId="271"/>
                <pc2:cmMk id="{2DCA285F-2BE4-4DE0-AA8F-EA6F14F02F42}"/>
              </pc2:cmMkLst>
            </pc226:cmChg>
            <pc226:cmChg xmlns:pc226="http://schemas.microsoft.com/office/powerpoint/2022/06/main/command" chg="add">
              <pc226:chgData name="Suzanne Al-Kayali" userId="S::salkayali@mape.org::bc521c2c-6f73-43d7-a28f-8c51e455a10d" providerId="AD" clId="Web-{04807B74-2E7F-C94E-1E3C-7E00720F9FB4}" dt="2024-05-02T17:12:42.905" v="4"/>
              <pc2:cmMkLst xmlns:pc2="http://schemas.microsoft.com/office/powerpoint/2019/9/main/command">
                <pc:docMk/>
                <pc:sldMk cId="3425785898" sldId="271"/>
                <pc2:cmMk id="{252813D7-2254-42EF-8E3A-696DA6D7BDD8}"/>
              </pc2:cmMkLst>
            </pc226:cmChg>
          </p:ext>
        </pc:extLst>
      </pc:sldChg>
      <pc:sldChg chg="addCm">
        <pc:chgData name="Suzanne Al-Kayali" userId="S::salkayali@mape.org::bc521c2c-6f73-43d7-a28f-8c51e455a10d" providerId="AD" clId="Web-{04807B74-2E7F-C94E-1E3C-7E00720F9FB4}" dt="2024-05-02T17:09:57.464" v="1"/>
        <pc:sldMkLst>
          <pc:docMk/>
          <pc:sldMk cId="959611664" sldId="30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uzanne Al-Kayali" userId="S::salkayali@mape.org::bc521c2c-6f73-43d7-a28f-8c51e455a10d" providerId="AD" clId="Web-{04807B74-2E7F-C94E-1E3C-7E00720F9FB4}" dt="2024-05-02T17:09:57.464" v="1"/>
              <pc2:cmMkLst xmlns:pc2="http://schemas.microsoft.com/office/powerpoint/2019/9/main/command">
                <pc:docMk/>
                <pc:sldMk cId="959611664" sldId="300"/>
                <pc2:cmMk id="{6A243964-126A-429C-B451-BD23CFC35F09}"/>
              </pc2:cmMkLst>
            </pc226:cmChg>
          </p:ext>
        </pc:extLst>
      </pc:sldChg>
      <pc:sldChg chg="addCm">
        <pc:chgData name="Suzanne Al-Kayali" userId="S::salkayali@mape.org::bc521c2c-6f73-43d7-a28f-8c51e455a10d" providerId="AD" clId="Web-{04807B74-2E7F-C94E-1E3C-7E00720F9FB4}" dt="2024-05-02T17:11:38.154" v="2"/>
        <pc:sldMkLst>
          <pc:docMk/>
          <pc:sldMk cId="3382713610" sldId="30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uzanne Al-Kayali" userId="S::salkayali@mape.org::bc521c2c-6f73-43d7-a28f-8c51e455a10d" providerId="AD" clId="Web-{04807B74-2E7F-C94E-1E3C-7E00720F9FB4}" dt="2024-05-02T17:11:38.154" v="2"/>
              <pc2:cmMkLst xmlns:pc2="http://schemas.microsoft.com/office/powerpoint/2019/9/main/command">
                <pc:docMk/>
                <pc:sldMk cId="3382713610" sldId="301"/>
                <pc2:cmMk id="{BF769E01-5A3C-4187-91C2-4A81A480EFEB}"/>
              </pc2:cmMkLst>
            </pc226:cmChg>
          </p:ext>
        </pc:extLst>
      </pc:sldChg>
    </pc:docChg>
  </pc:docChgLst>
  <pc:docChgLst>
    <pc:chgData name="Cynthia Isaacson" userId="5c6efd89-89d2-4433-ae6d-6bd0cf792f31" providerId="ADAL" clId="{605BCFAF-4A88-2E49-A390-4CF1AEA2D51A}"/>
    <pc:docChg chg="">
      <pc:chgData name="Cynthia Isaacson" userId="5c6efd89-89d2-4433-ae6d-6bd0cf792f31" providerId="ADAL" clId="{605BCFAF-4A88-2E49-A390-4CF1AEA2D51A}" dt="2024-05-08T20:23:32.637" v="0"/>
      <pc:docMkLst>
        <pc:docMk/>
      </pc:docMkLst>
      <pc:sldChg chg="delCm">
        <pc:chgData name="Cynthia Isaacson" userId="5c6efd89-89d2-4433-ae6d-6bd0cf792f31" providerId="ADAL" clId="{605BCFAF-4A88-2E49-A390-4CF1AEA2D51A}" dt="2024-05-08T20:23:32.637" v="0"/>
        <pc:sldMkLst>
          <pc:docMk/>
          <pc:sldMk cId="2270165620" sldId="27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ynthia Isaacson" userId="5c6efd89-89d2-4433-ae6d-6bd0cf792f31" providerId="ADAL" clId="{605BCFAF-4A88-2E49-A390-4CF1AEA2D51A}" dt="2024-05-08T20:23:32.637" v="0"/>
              <pc2:cmMkLst xmlns:pc2="http://schemas.microsoft.com/office/powerpoint/2019/9/main/command">
                <pc:docMk/>
                <pc:sldMk cId="2270165620" sldId="270"/>
                <pc2:cmMk id="{3967EDC2-C840-4E7B-91D1-4442E2E54E26}"/>
              </pc2:cmMkLst>
            </pc226:cmChg>
          </p:ext>
        </pc:extLst>
      </pc:sldChg>
    </pc:docChg>
  </pc:docChgLst>
  <pc:docChgLst>
    <pc:chgData name="Cynthia Isaacson" userId="S::cisaacson@mape.org::5c6efd89-89d2-4433-ae6d-6bd0cf792f31" providerId="AD" clId="Web-{B02816E9-BFF0-258E-BE3C-53EADDA9137E}"/>
    <pc:docChg chg="modSld sldOrd">
      <pc:chgData name="Cynthia Isaacson" userId="S::cisaacson@mape.org::5c6efd89-89d2-4433-ae6d-6bd0cf792f31" providerId="AD" clId="Web-{B02816E9-BFF0-258E-BE3C-53EADDA9137E}" dt="2024-05-03T19:20:56.960" v="504" actId="20577"/>
      <pc:docMkLst>
        <pc:docMk/>
      </pc:docMkLst>
      <pc:sldChg chg="modSp">
        <pc:chgData name="Cynthia Isaacson" userId="S::cisaacson@mape.org::5c6efd89-89d2-4433-ae6d-6bd0cf792f31" providerId="AD" clId="Web-{B02816E9-BFF0-258E-BE3C-53EADDA9137E}" dt="2024-05-03T14:22:08.965" v="45" actId="1076"/>
        <pc:sldMkLst>
          <pc:docMk/>
          <pc:sldMk cId="81146902" sldId="256"/>
        </pc:sldMkLst>
        <pc:spChg chg="mod">
          <ac:chgData name="Cynthia Isaacson" userId="S::cisaacson@mape.org::5c6efd89-89d2-4433-ae6d-6bd0cf792f31" providerId="AD" clId="Web-{B02816E9-BFF0-258E-BE3C-53EADDA9137E}" dt="2024-05-03T14:22:08.965" v="45" actId="1076"/>
          <ac:spMkLst>
            <pc:docMk/>
            <pc:sldMk cId="81146902" sldId="256"/>
            <ac:spMk id="6" creationId="{22493C2E-AD63-4289-9BCA-A61E37A87DAD}"/>
          </ac:spMkLst>
        </pc:spChg>
      </pc:sldChg>
      <pc:sldChg chg="modSp modCm">
        <pc:chgData name="Cynthia Isaacson" userId="S::cisaacson@mape.org::5c6efd89-89d2-4433-ae6d-6bd0cf792f31" providerId="AD" clId="Web-{B02816E9-BFF0-258E-BE3C-53EADDA9137E}" dt="2024-05-03T17:29:48.471" v="500"/>
        <pc:sldMkLst>
          <pc:docMk/>
          <pc:sldMk cId="2343675532" sldId="260"/>
        </pc:sldMkLst>
        <pc:spChg chg="mod">
          <ac:chgData name="Cynthia Isaacson" userId="S::cisaacson@mape.org::5c6efd89-89d2-4433-ae6d-6bd0cf792f31" providerId="AD" clId="Web-{B02816E9-BFF0-258E-BE3C-53EADDA9137E}" dt="2024-05-03T17:29:48.471" v="500"/>
          <ac:spMkLst>
            <pc:docMk/>
            <pc:sldMk cId="2343675532" sldId="260"/>
            <ac:spMk id="10" creationId="{C3522984-4173-43F8-BEE8-D5895A68A84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Cynthia Isaacson" userId="S::cisaacson@mape.org::5c6efd89-89d2-4433-ae6d-6bd0cf792f31" providerId="AD" clId="Web-{B02816E9-BFF0-258E-BE3C-53EADDA9137E}" dt="2024-05-03T14:31:06.447" v="373"/>
              <pc2:cmMkLst xmlns:pc2="http://schemas.microsoft.com/office/powerpoint/2019/9/main/command">
                <pc:docMk/>
                <pc:sldMk cId="2343675532" sldId="260"/>
                <pc2:cmMk id="{E5587288-3D5A-4EA4-9E65-F1A9C5AAA2B4}"/>
              </pc2:cmMkLst>
              <pc226:cmRplyChg chg="add">
                <pc226:chgData name="Cynthia Isaacson" userId="S::cisaacson@mape.org::5c6efd89-89d2-4433-ae6d-6bd0cf792f31" providerId="AD" clId="Web-{B02816E9-BFF0-258E-BE3C-53EADDA9137E}" dt="2024-05-03T14:31:06.447" v="373"/>
                <pc2:cmRplyMkLst xmlns:pc2="http://schemas.microsoft.com/office/powerpoint/2019/9/main/command">
                  <pc:docMk/>
                  <pc:sldMk cId="2343675532" sldId="260"/>
                  <pc2:cmMk id="{E5587288-3D5A-4EA4-9E65-F1A9C5AAA2B4}"/>
                  <pc2:cmRplyMk id="{17430302-31A2-40F9-A0AE-7D6C99502062}"/>
                </pc2:cmRplyMkLst>
              </pc226:cmRplyChg>
            </pc226:cmChg>
          </p:ext>
        </pc:extLst>
      </pc:sldChg>
      <pc:sldChg chg="modSp">
        <pc:chgData name="Cynthia Isaacson" userId="S::cisaacson@mape.org::5c6efd89-89d2-4433-ae6d-6bd0cf792f31" providerId="AD" clId="Web-{B02816E9-BFF0-258E-BE3C-53EADDA9137E}" dt="2024-05-03T19:20:56.960" v="504" actId="20577"/>
        <pc:sldMkLst>
          <pc:docMk/>
          <pc:sldMk cId="592662869" sldId="261"/>
        </pc:sldMkLst>
        <pc:spChg chg="mod">
          <ac:chgData name="Cynthia Isaacson" userId="S::cisaacson@mape.org::5c6efd89-89d2-4433-ae6d-6bd0cf792f31" providerId="AD" clId="Web-{B02816E9-BFF0-258E-BE3C-53EADDA9137E}" dt="2024-05-03T19:20:56.960" v="504" actId="20577"/>
          <ac:spMkLst>
            <pc:docMk/>
            <pc:sldMk cId="592662869" sldId="261"/>
            <ac:spMk id="5" creationId="{DA1C63DB-0FEA-04B5-8727-897C1B6FCA27}"/>
          </ac:spMkLst>
        </pc:spChg>
      </pc:sldChg>
      <pc:sldChg chg="modSp">
        <pc:chgData name="Cynthia Isaacson" userId="S::cisaacson@mape.org::5c6efd89-89d2-4433-ae6d-6bd0cf792f31" providerId="AD" clId="Web-{B02816E9-BFF0-258E-BE3C-53EADDA9137E}" dt="2024-05-03T17:26:26.199" v="443" actId="14100"/>
        <pc:sldMkLst>
          <pc:docMk/>
          <pc:sldMk cId="876043151" sldId="262"/>
        </pc:sldMkLst>
        <pc:spChg chg="mod">
          <ac:chgData name="Cynthia Isaacson" userId="S::cisaacson@mape.org::5c6efd89-89d2-4433-ae6d-6bd0cf792f31" providerId="AD" clId="Web-{B02816E9-BFF0-258E-BE3C-53EADDA9137E}" dt="2024-05-03T17:26:26.199" v="443" actId="14100"/>
          <ac:spMkLst>
            <pc:docMk/>
            <pc:sldMk cId="876043151" sldId="262"/>
            <ac:spMk id="3" creationId="{B3092607-C367-4DF7-B11C-3AF02BF11289}"/>
          </ac:spMkLst>
        </pc:spChg>
      </pc:sldChg>
      <pc:sldChg chg="modSp modCm">
        <pc:chgData name="Cynthia Isaacson" userId="S::cisaacson@mape.org::5c6efd89-89d2-4433-ae6d-6bd0cf792f31" providerId="AD" clId="Web-{B02816E9-BFF0-258E-BE3C-53EADDA9137E}" dt="2024-05-03T17:26:44.059" v="446" actId="20577"/>
        <pc:sldMkLst>
          <pc:docMk/>
          <pc:sldMk cId="2270165620" sldId="270"/>
        </pc:sldMkLst>
        <pc:spChg chg="mod">
          <ac:chgData name="Cynthia Isaacson" userId="S::cisaacson@mape.org::5c6efd89-89d2-4433-ae6d-6bd0cf792f31" providerId="AD" clId="Web-{B02816E9-BFF0-258E-BE3C-53EADDA9137E}" dt="2024-05-03T17:26:44.059" v="446" actId="20577"/>
          <ac:spMkLst>
            <pc:docMk/>
            <pc:sldMk cId="2270165620" sldId="270"/>
            <ac:spMk id="3" creationId="{B3092607-C367-4DF7-B11C-3AF02BF1128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Cynthia Isaacson" userId="S::cisaacson@mape.org::5c6efd89-89d2-4433-ae6d-6bd0cf792f31" providerId="AD" clId="Web-{B02816E9-BFF0-258E-BE3C-53EADDA9137E}" dt="2024-05-03T14:32:58.028" v="430"/>
              <pc2:cmMkLst xmlns:pc2="http://schemas.microsoft.com/office/powerpoint/2019/9/main/command">
                <pc:docMk/>
                <pc:sldMk cId="2270165620" sldId="270"/>
                <pc2:cmMk id="{3967EDC2-C840-4E7B-91D1-4442E2E54E26}"/>
              </pc2:cmMkLst>
            </pc226:cmChg>
          </p:ext>
        </pc:extLst>
      </pc:sldChg>
      <pc:sldChg chg="modSp modCm">
        <pc:chgData name="Cynthia Isaacson" userId="S::cisaacson@mape.org::5c6efd89-89d2-4433-ae6d-6bd0cf792f31" providerId="AD" clId="Web-{B02816E9-BFF0-258E-BE3C-53EADDA9137E}" dt="2024-05-03T14:32:52.685" v="429" actId="20577"/>
        <pc:sldMkLst>
          <pc:docMk/>
          <pc:sldMk cId="3425785898" sldId="271"/>
        </pc:sldMkLst>
        <pc:spChg chg="mod">
          <ac:chgData name="Cynthia Isaacson" userId="S::cisaacson@mape.org::5c6efd89-89d2-4433-ae6d-6bd0cf792f31" providerId="AD" clId="Web-{B02816E9-BFF0-258E-BE3C-53EADDA9137E}" dt="2024-05-03T14:32:52.685" v="429" actId="20577"/>
          <ac:spMkLst>
            <pc:docMk/>
            <pc:sldMk cId="3425785898" sldId="271"/>
            <ac:spMk id="3" creationId="{B3092607-C367-4DF7-B11C-3AF02BF1128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Cynthia Isaacson" userId="S::cisaacson@mape.org::5c6efd89-89d2-4433-ae6d-6bd0cf792f31" providerId="AD" clId="Web-{B02816E9-BFF0-258E-BE3C-53EADDA9137E}" dt="2024-05-03T14:32:45.434" v="427"/>
              <pc2:cmMkLst xmlns:pc2="http://schemas.microsoft.com/office/powerpoint/2019/9/main/command">
                <pc:docMk/>
                <pc:sldMk cId="3425785898" sldId="271"/>
                <pc2:cmMk id="{2DCA285F-2BE4-4DE0-AA8F-EA6F14F02F42}"/>
              </pc2:cmMkLst>
            </pc226:cmChg>
            <pc226:cmChg xmlns:pc226="http://schemas.microsoft.com/office/powerpoint/2022/06/main/command" chg="mod">
              <pc226:chgData name="Cynthia Isaacson" userId="S::cisaacson@mape.org::5c6efd89-89d2-4433-ae6d-6bd0cf792f31" providerId="AD" clId="Web-{B02816E9-BFF0-258E-BE3C-53EADDA9137E}" dt="2024-05-03T14:32:48.684" v="428"/>
              <pc2:cmMkLst xmlns:pc2="http://schemas.microsoft.com/office/powerpoint/2019/9/main/command">
                <pc:docMk/>
                <pc:sldMk cId="3425785898" sldId="271"/>
                <pc2:cmMk id="{252813D7-2254-42EF-8E3A-696DA6D7BDD8}"/>
              </pc2:cmMkLst>
            </pc226:cmChg>
          </p:ext>
        </pc:extLst>
      </pc:sldChg>
      <pc:sldChg chg="modSp">
        <pc:chgData name="Cynthia Isaacson" userId="S::cisaacson@mape.org::5c6efd89-89d2-4433-ae6d-6bd0cf792f31" providerId="AD" clId="Web-{B02816E9-BFF0-258E-BE3C-53EADDA9137E}" dt="2024-05-03T14:19:01.132" v="3" actId="1076"/>
        <pc:sldMkLst>
          <pc:docMk/>
          <pc:sldMk cId="2090665578" sldId="279"/>
        </pc:sldMkLst>
        <pc:spChg chg="mod">
          <ac:chgData name="Cynthia Isaacson" userId="S::cisaacson@mape.org::5c6efd89-89d2-4433-ae6d-6bd0cf792f31" providerId="AD" clId="Web-{B02816E9-BFF0-258E-BE3C-53EADDA9137E}" dt="2024-05-03T14:19:01.132" v="3" actId="1076"/>
          <ac:spMkLst>
            <pc:docMk/>
            <pc:sldMk cId="2090665578" sldId="279"/>
            <ac:spMk id="6" creationId="{22493C2E-AD63-4289-9BCA-A61E37A87DAD}"/>
          </ac:spMkLst>
        </pc:spChg>
      </pc:sldChg>
      <pc:sldChg chg="modSp">
        <pc:chgData name="Cynthia Isaacson" userId="S::cisaacson@mape.org::5c6efd89-89d2-4433-ae6d-6bd0cf792f31" providerId="AD" clId="Web-{B02816E9-BFF0-258E-BE3C-53EADDA9137E}" dt="2024-05-03T14:19:10.117" v="4" actId="1076"/>
        <pc:sldMkLst>
          <pc:docMk/>
          <pc:sldMk cId="2250786886" sldId="280"/>
        </pc:sldMkLst>
        <pc:spChg chg="mod">
          <ac:chgData name="Cynthia Isaacson" userId="S::cisaacson@mape.org::5c6efd89-89d2-4433-ae6d-6bd0cf792f31" providerId="AD" clId="Web-{B02816E9-BFF0-258E-BE3C-53EADDA9137E}" dt="2024-05-03T14:19:10.117" v="4" actId="1076"/>
          <ac:spMkLst>
            <pc:docMk/>
            <pc:sldMk cId="2250786886" sldId="280"/>
            <ac:spMk id="6" creationId="{22493C2E-AD63-4289-9BCA-A61E37A87DAD}"/>
          </ac:spMkLst>
        </pc:spChg>
      </pc:sldChg>
      <pc:sldChg chg="modSp">
        <pc:chgData name="Cynthia Isaacson" userId="S::cisaacson@mape.org::5c6efd89-89d2-4433-ae6d-6bd0cf792f31" providerId="AD" clId="Web-{B02816E9-BFF0-258E-BE3C-53EADDA9137E}" dt="2024-05-03T14:19:17.664" v="5" actId="1076"/>
        <pc:sldMkLst>
          <pc:docMk/>
          <pc:sldMk cId="2943882618" sldId="281"/>
        </pc:sldMkLst>
        <pc:spChg chg="mod">
          <ac:chgData name="Cynthia Isaacson" userId="S::cisaacson@mape.org::5c6efd89-89d2-4433-ae6d-6bd0cf792f31" providerId="AD" clId="Web-{B02816E9-BFF0-258E-BE3C-53EADDA9137E}" dt="2024-05-03T14:19:17.664" v="5" actId="1076"/>
          <ac:spMkLst>
            <pc:docMk/>
            <pc:sldMk cId="2943882618" sldId="281"/>
            <ac:spMk id="6" creationId="{22493C2E-AD63-4289-9BCA-A61E37A87DAD}"/>
          </ac:spMkLst>
        </pc:spChg>
      </pc:sldChg>
      <pc:sldChg chg="modSp">
        <pc:chgData name="Cynthia Isaacson" userId="S::cisaacson@mape.org::5c6efd89-89d2-4433-ae6d-6bd0cf792f31" providerId="AD" clId="Web-{B02816E9-BFF0-258E-BE3C-53EADDA9137E}" dt="2024-05-03T14:21:38.198" v="44" actId="1076"/>
        <pc:sldMkLst>
          <pc:docMk/>
          <pc:sldMk cId="3388509781" sldId="289"/>
        </pc:sldMkLst>
        <pc:spChg chg="mod">
          <ac:chgData name="Cynthia Isaacson" userId="S::cisaacson@mape.org::5c6efd89-89d2-4433-ae6d-6bd0cf792f31" providerId="AD" clId="Web-{B02816E9-BFF0-258E-BE3C-53EADDA9137E}" dt="2024-05-03T14:21:38.198" v="44" actId="1076"/>
          <ac:spMkLst>
            <pc:docMk/>
            <pc:sldMk cId="3388509781" sldId="289"/>
            <ac:spMk id="6" creationId="{22493C2E-AD63-4289-9BCA-A61E37A87DAD}"/>
          </ac:spMkLst>
        </pc:spChg>
      </pc:sldChg>
      <pc:sldChg chg="modSp">
        <pc:chgData name="Cynthia Isaacson" userId="S::cisaacson@mape.org::5c6efd89-89d2-4433-ae6d-6bd0cf792f31" providerId="AD" clId="Web-{B02816E9-BFF0-258E-BE3C-53EADDA9137E}" dt="2024-05-03T14:21:28.654" v="43" actId="1076"/>
        <pc:sldMkLst>
          <pc:docMk/>
          <pc:sldMk cId="516322264" sldId="290"/>
        </pc:sldMkLst>
        <pc:spChg chg="mod">
          <ac:chgData name="Cynthia Isaacson" userId="S::cisaacson@mape.org::5c6efd89-89d2-4433-ae6d-6bd0cf792f31" providerId="AD" clId="Web-{B02816E9-BFF0-258E-BE3C-53EADDA9137E}" dt="2024-05-03T14:21:28.654" v="43" actId="1076"/>
          <ac:spMkLst>
            <pc:docMk/>
            <pc:sldMk cId="516322264" sldId="290"/>
            <ac:spMk id="6" creationId="{22493C2E-AD63-4289-9BCA-A61E37A87DAD}"/>
          </ac:spMkLst>
        </pc:spChg>
      </pc:sldChg>
      <pc:sldChg chg="modSp ord">
        <pc:chgData name="Cynthia Isaacson" userId="S::cisaacson@mape.org::5c6efd89-89d2-4433-ae6d-6bd0cf792f31" providerId="AD" clId="Web-{B02816E9-BFF0-258E-BE3C-53EADDA9137E}" dt="2024-05-03T17:27:43.733" v="474"/>
        <pc:sldMkLst>
          <pc:docMk/>
          <pc:sldMk cId="245159967" sldId="291"/>
        </pc:sldMkLst>
        <pc:spChg chg="mod">
          <ac:chgData name="Cynthia Isaacson" userId="S::cisaacson@mape.org::5c6efd89-89d2-4433-ae6d-6bd0cf792f31" providerId="AD" clId="Web-{B02816E9-BFF0-258E-BE3C-53EADDA9137E}" dt="2024-05-03T17:27:36.248" v="472" actId="14100"/>
          <ac:spMkLst>
            <pc:docMk/>
            <pc:sldMk cId="245159967" sldId="291"/>
            <ac:spMk id="3" creationId="{B3092607-C367-4DF7-B11C-3AF02BF11289}"/>
          </ac:spMkLst>
        </pc:spChg>
      </pc:sldChg>
      <pc:sldChg chg="modSp">
        <pc:chgData name="Cynthia Isaacson" userId="S::cisaacson@mape.org::5c6efd89-89d2-4433-ae6d-6bd0cf792f31" providerId="AD" clId="Web-{B02816E9-BFF0-258E-BE3C-53EADDA9137E}" dt="2024-05-03T14:26:26.002" v="234" actId="1076"/>
        <pc:sldMkLst>
          <pc:docMk/>
          <pc:sldMk cId="4129372154" sldId="292"/>
        </pc:sldMkLst>
        <pc:spChg chg="mod">
          <ac:chgData name="Cynthia Isaacson" userId="S::cisaacson@mape.org::5c6efd89-89d2-4433-ae6d-6bd0cf792f31" providerId="AD" clId="Web-{B02816E9-BFF0-258E-BE3C-53EADDA9137E}" dt="2024-05-03T14:26:26.002" v="234" actId="1076"/>
          <ac:spMkLst>
            <pc:docMk/>
            <pc:sldMk cId="4129372154" sldId="292"/>
            <ac:spMk id="6" creationId="{22493C2E-AD63-4289-9BCA-A61E37A87DAD}"/>
          </ac:spMkLst>
        </pc:spChg>
      </pc:sldChg>
      <pc:sldChg chg="modSp">
        <pc:chgData name="Cynthia Isaacson" userId="S::cisaacson@mape.org::5c6efd89-89d2-4433-ae6d-6bd0cf792f31" providerId="AD" clId="Web-{B02816E9-BFF0-258E-BE3C-53EADDA9137E}" dt="2024-05-03T14:28:29.990" v="328" actId="1076"/>
        <pc:sldMkLst>
          <pc:docMk/>
          <pc:sldMk cId="1192798396" sldId="293"/>
        </pc:sldMkLst>
        <pc:spChg chg="mod">
          <ac:chgData name="Cynthia Isaacson" userId="S::cisaacson@mape.org::5c6efd89-89d2-4433-ae6d-6bd0cf792f31" providerId="AD" clId="Web-{B02816E9-BFF0-258E-BE3C-53EADDA9137E}" dt="2024-05-03T14:28:29.990" v="328" actId="1076"/>
          <ac:spMkLst>
            <pc:docMk/>
            <pc:sldMk cId="1192798396" sldId="293"/>
            <ac:spMk id="6" creationId="{22493C2E-AD63-4289-9BCA-A61E37A87DAD}"/>
          </ac:spMkLst>
        </pc:spChg>
      </pc:sldChg>
      <pc:sldChg chg="modSp">
        <pc:chgData name="Cynthia Isaacson" userId="S::cisaacson@mape.org::5c6efd89-89d2-4433-ae6d-6bd0cf792f31" providerId="AD" clId="Web-{B02816E9-BFF0-258E-BE3C-53EADDA9137E}" dt="2024-05-03T17:28:57.985" v="498" actId="20577"/>
        <pc:sldMkLst>
          <pc:docMk/>
          <pc:sldMk cId="1677282054" sldId="294"/>
        </pc:sldMkLst>
        <pc:spChg chg="mod">
          <ac:chgData name="Cynthia Isaacson" userId="S::cisaacson@mape.org::5c6efd89-89d2-4433-ae6d-6bd0cf792f31" providerId="AD" clId="Web-{B02816E9-BFF0-258E-BE3C-53EADDA9137E}" dt="2024-05-03T17:28:57.985" v="498" actId="20577"/>
          <ac:spMkLst>
            <pc:docMk/>
            <pc:sldMk cId="1677282054" sldId="294"/>
            <ac:spMk id="3" creationId="{B3092607-C367-4DF7-B11C-3AF02BF11289}"/>
          </ac:spMkLst>
        </pc:spChg>
      </pc:sldChg>
      <pc:sldChg chg="modSp">
        <pc:chgData name="Cynthia Isaacson" userId="S::cisaacson@mape.org::5c6efd89-89d2-4433-ae6d-6bd0cf792f31" providerId="AD" clId="Web-{B02816E9-BFF0-258E-BE3C-53EADDA9137E}" dt="2024-05-03T14:30:16.664" v="372" actId="14100"/>
        <pc:sldMkLst>
          <pc:docMk/>
          <pc:sldMk cId="1285178439" sldId="295"/>
        </pc:sldMkLst>
        <pc:spChg chg="mod">
          <ac:chgData name="Cynthia Isaacson" userId="S::cisaacson@mape.org::5c6efd89-89d2-4433-ae6d-6bd0cf792f31" providerId="AD" clId="Web-{B02816E9-BFF0-258E-BE3C-53EADDA9137E}" dt="2024-05-03T14:30:16.664" v="372" actId="14100"/>
          <ac:spMkLst>
            <pc:docMk/>
            <pc:sldMk cId="1285178439" sldId="295"/>
            <ac:spMk id="3" creationId="{B3092607-C367-4DF7-B11C-3AF02BF11289}"/>
          </ac:spMkLst>
        </pc:spChg>
      </pc:sldChg>
      <pc:sldChg chg="modSp">
        <pc:chgData name="Cynthia Isaacson" userId="S::cisaacson@mape.org::5c6efd89-89d2-4433-ae6d-6bd0cf792f31" providerId="AD" clId="Web-{B02816E9-BFF0-258E-BE3C-53EADDA9137E}" dt="2024-05-03T17:25:19.306" v="439" actId="20577"/>
        <pc:sldMkLst>
          <pc:docMk/>
          <pc:sldMk cId="3811305531" sldId="298"/>
        </pc:sldMkLst>
        <pc:spChg chg="mod">
          <ac:chgData name="Cynthia Isaacson" userId="S::cisaacson@mape.org::5c6efd89-89d2-4433-ae6d-6bd0cf792f31" providerId="AD" clId="Web-{B02816E9-BFF0-258E-BE3C-53EADDA9137E}" dt="2024-05-03T17:25:19.306" v="439" actId="20577"/>
          <ac:spMkLst>
            <pc:docMk/>
            <pc:sldMk cId="3811305531" sldId="298"/>
            <ac:spMk id="10" creationId="{C3522984-4173-43F8-BEE8-D5895A68A84D}"/>
          </ac:spMkLst>
        </pc:spChg>
      </pc:sldChg>
      <pc:sldChg chg="modSp">
        <pc:chgData name="Cynthia Isaacson" userId="S::cisaacson@mape.org::5c6efd89-89d2-4433-ae6d-6bd0cf792f31" providerId="AD" clId="Web-{B02816E9-BFF0-258E-BE3C-53EADDA9137E}" dt="2024-05-03T17:25:44.088" v="441" actId="14100"/>
        <pc:sldMkLst>
          <pc:docMk/>
          <pc:sldMk cId="4171938060" sldId="299"/>
        </pc:sldMkLst>
        <pc:spChg chg="mod">
          <ac:chgData name="Cynthia Isaacson" userId="S::cisaacson@mape.org::5c6efd89-89d2-4433-ae6d-6bd0cf792f31" providerId="AD" clId="Web-{B02816E9-BFF0-258E-BE3C-53EADDA9137E}" dt="2024-05-03T17:25:44.088" v="441" actId="14100"/>
          <ac:spMkLst>
            <pc:docMk/>
            <pc:sldMk cId="4171938060" sldId="299"/>
            <ac:spMk id="10" creationId="{C3522984-4173-43F8-BEE8-D5895A68A84D}"/>
          </ac:spMkLst>
        </pc:spChg>
      </pc:sldChg>
      <pc:sldChg chg="modSp modCm">
        <pc:chgData name="Cynthia Isaacson" userId="S::cisaacson@mape.org::5c6efd89-89d2-4433-ae6d-6bd0cf792f31" providerId="AD" clId="Web-{B02816E9-BFF0-258E-BE3C-53EADDA9137E}" dt="2024-05-03T17:27:17.310" v="471" actId="20577"/>
        <pc:sldMkLst>
          <pc:docMk/>
          <pc:sldMk cId="959611664" sldId="300"/>
        </pc:sldMkLst>
        <pc:spChg chg="mod">
          <ac:chgData name="Cynthia Isaacson" userId="S::cisaacson@mape.org::5c6efd89-89d2-4433-ae6d-6bd0cf792f31" providerId="AD" clId="Web-{B02816E9-BFF0-258E-BE3C-53EADDA9137E}" dt="2024-05-03T17:27:17.310" v="471" actId="20577"/>
          <ac:spMkLst>
            <pc:docMk/>
            <pc:sldMk cId="959611664" sldId="300"/>
            <ac:spMk id="10" creationId="{C3522984-4173-43F8-BEE8-D5895A68A84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Cynthia Isaacson" userId="S::cisaacson@mape.org::5c6efd89-89d2-4433-ae6d-6bd0cf792f31" providerId="AD" clId="Web-{B02816E9-BFF0-258E-BE3C-53EADDA9137E}" dt="2024-05-03T14:33:26.497" v="431"/>
              <pc2:cmMkLst xmlns:pc2="http://schemas.microsoft.com/office/powerpoint/2019/9/main/command">
                <pc:docMk/>
                <pc:sldMk cId="959611664" sldId="300"/>
                <pc2:cmMk id="{6A243964-126A-429C-B451-BD23CFC35F09}"/>
              </pc2:cmMkLst>
            </pc226:cmChg>
          </p:ext>
        </pc:extLst>
      </pc:sldChg>
      <pc:sldChg chg="modSp modCm">
        <pc:chgData name="Cynthia Isaacson" userId="S::cisaacson@mape.org::5c6efd89-89d2-4433-ae6d-6bd0cf792f31" providerId="AD" clId="Web-{B02816E9-BFF0-258E-BE3C-53EADDA9137E}" dt="2024-05-03T14:33:44.107" v="432"/>
        <pc:sldMkLst>
          <pc:docMk/>
          <pc:sldMk cId="3382713610" sldId="301"/>
        </pc:sldMkLst>
        <pc:spChg chg="mod">
          <ac:chgData name="Cynthia Isaacson" userId="S::cisaacson@mape.org::5c6efd89-89d2-4433-ae6d-6bd0cf792f31" providerId="AD" clId="Web-{B02816E9-BFF0-258E-BE3C-53EADDA9137E}" dt="2024-05-03T14:26:10.549" v="233" actId="14100"/>
          <ac:spMkLst>
            <pc:docMk/>
            <pc:sldMk cId="3382713610" sldId="301"/>
            <ac:spMk id="10" creationId="{C3522984-4173-43F8-BEE8-D5895A68A84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Cynthia Isaacson" userId="S::cisaacson@mape.org::5c6efd89-89d2-4433-ae6d-6bd0cf792f31" providerId="AD" clId="Web-{B02816E9-BFF0-258E-BE3C-53EADDA9137E}" dt="2024-05-03T14:33:44.107" v="432"/>
              <pc2:cmMkLst xmlns:pc2="http://schemas.microsoft.com/office/powerpoint/2019/9/main/command">
                <pc:docMk/>
                <pc:sldMk cId="3382713610" sldId="301"/>
                <pc2:cmMk id="{BF769E01-5A3C-4187-91C2-4A81A480EFEB}"/>
              </pc2:cmMkLst>
            </pc226:cmChg>
          </p:ext>
        </pc:extLst>
      </pc:sldChg>
      <pc:sldChg chg="modSp">
        <pc:chgData name="Cynthia Isaacson" userId="S::cisaacson@mape.org::5c6efd89-89d2-4433-ae6d-6bd0cf792f31" providerId="AD" clId="Web-{B02816E9-BFF0-258E-BE3C-53EADDA9137E}" dt="2024-05-03T14:30:12.055" v="371" actId="20577"/>
        <pc:sldMkLst>
          <pc:docMk/>
          <pc:sldMk cId="2149470560" sldId="303"/>
        </pc:sldMkLst>
        <pc:spChg chg="mod">
          <ac:chgData name="Cynthia Isaacson" userId="S::cisaacson@mape.org::5c6efd89-89d2-4433-ae6d-6bd0cf792f31" providerId="AD" clId="Web-{B02816E9-BFF0-258E-BE3C-53EADDA9137E}" dt="2024-05-03T14:30:12.055" v="371" actId="20577"/>
          <ac:spMkLst>
            <pc:docMk/>
            <pc:sldMk cId="2149470560" sldId="303"/>
            <ac:spMk id="10" creationId="{C3522984-4173-43F8-BEE8-D5895A68A84D}"/>
          </ac:spMkLst>
        </pc:spChg>
      </pc:sldChg>
    </pc:docChg>
  </pc:docChgLst>
  <pc:docChgLst>
    <pc:chgData name="Cynthia Isaacson" userId="S::cisaacson@mape.org::5c6efd89-89d2-4433-ae6d-6bd0cf792f31" providerId="AD" clId="Web-{D1CC8AD9-63F7-E34F-A119-A5543035175E}"/>
    <pc:docChg chg="mod">
      <pc:chgData name="Cynthia Isaacson" userId="S::cisaacson@mape.org::5c6efd89-89d2-4433-ae6d-6bd0cf792f31" providerId="AD" clId="Web-{D1CC8AD9-63F7-E34F-A119-A5543035175E}" dt="2024-05-02T17:27:43.488" v="1"/>
      <pc:docMkLst>
        <pc:docMk/>
      </pc:docMkLst>
      <pc:sldChg chg="modCm">
        <pc:chgData name="Cynthia Isaacson" userId="S::cisaacson@mape.org::5c6efd89-89d2-4433-ae6d-6bd0cf792f31" providerId="AD" clId="Web-{D1CC8AD9-63F7-E34F-A119-A5543035175E}" dt="2024-05-02T17:27:43.488" v="1"/>
        <pc:sldMkLst>
          <pc:docMk/>
          <pc:sldMk cId="959611664" sldId="30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Cynthia Isaacson" userId="S::cisaacson@mape.org::5c6efd89-89d2-4433-ae6d-6bd0cf792f31" providerId="AD" clId="Web-{D1CC8AD9-63F7-E34F-A119-A5543035175E}" dt="2024-05-02T17:27:43.488" v="1"/>
              <pc2:cmMkLst xmlns:pc2="http://schemas.microsoft.com/office/powerpoint/2019/9/main/command">
                <pc:docMk/>
                <pc:sldMk cId="959611664" sldId="300"/>
                <pc2:cmMk id="{6A243964-126A-429C-B451-BD23CFC35F09}"/>
              </pc2:cmMkLst>
              <pc226:cmRplyChg chg="add">
                <pc226:chgData name="Cynthia Isaacson" userId="S::cisaacson@mape.org::5c6efd89-89d2-4433-ae6d-6bd0cf792f31" providerId="AD" clId="Web-{D1CC8AD9-63F7-E34F-A119-A5543035175E}" dt="2024-05-02T17:27:43.488" v="1"/>
                <pc2:cmRplyMkLst xmlns:pc2="http://schemas.microsoft.com/office/powerpoint/2019/9/main/command">
                  <pc:docMk/>
                  <pc:sldMk cId="959611664" sldId="300"/>
                  <pc2:cmMk id="{6A243964-126A-429C-B451-BD23CFC35F09}"/>
                  <pc2:cmRplyMk id="{3CBABC89-1B92-4C83-9B53-3C8190A24255}"/>
                </pc2:cmRplyMkLst>
              </pc226:cmRplyChg>
            </pc226:cmChg>
          </p:ext>
        </pc:extLst>
      </pc:sldChg>
    </pc:docChg>
  </pc:docChgLst>
</pc:chgInfo>
</file>

<file path=ppt/comments/modernComment_104_8BB1A68C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E5587288-3D5A-4EA4-9E65-F1A9C5AAA2B4}" authorId="{6F30811C-870F-F1EE-761F-D5D379F1B473}" created="2024-05-02T17:14:44.080">
    <pc:sldMkLst xmlns:pc="http://schemas.microsoft.com/office/powerpoint/2013/main/command">
      <pc:docMk/>
      <pc:sldMk cId="2343675532" sldId="260"/>
    </pc:sldMkLst>
    <p188:replyLst>
      <p188:reply id="{17430302-31A2-40F9-A0AE-7D6C99502062}" authorId="{74D1E14A-68F8-FD31-4B46-27242092E9A2}" created="2024-05-03T14:31:06.431">
        <p188:txBody>
          <a:bodyPr/>
          <a:lstStyle/>
          <a:p>
            <a:r>
              <a:rPr lang="en-US"/>
              <a:t>I'm not sure. It may have been Todd monitoring.</a:t>
            </a:r>
          </a:p>
        </p188:txBody>
      </p188:reply>
    </p188:replyLst>
    <p188:txBody>
      <a:bodyPr/>
      <a:lstStyle/>
      <a:p>
        <a:r>
          <a:rPr lang="en-US"/>
          <a:t>is this email actually being monitored?</a:t>
        </a:r>
      </a:p>
    </p188:txBody>
  </p188:cm>
</p188:cmLst>
</file>

<file path=ppt/comments/modernComment_10F_CC31582A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2DCA285F-2BE4-4DE0-AA8F-EA6F14F02F42}" authorId="{6F30811C-870F-F1EE-761F-D5D379F1B473}" status="resolved" created="2024-05-02T17:12:23.218" complete="100000">
    <pc:sldMkLst xmlns:pc="http://schemas.microsoft.com/office/powerpoint/2013/main/command">
      <pc:docMk/>
      <pc:sldMk cId="3425785898" sldId="271"/>
    </pc:sldMkLst>
    <p188:txBody>
      <a:bodyPr/>
      <a:lstStyle/>
      <a:p>
        <a:r>
          <a:rPr lang="en-US"/>
          <a:t>Do we email them to all members or just the delegates?</a:t>
        </a:r>
      </a:p>
    </p188:txBody>
  </p188:cm>
  <p188:cm id="{252813D7-2254-42EF-8E3A-696DA6D7BDD8}" authorId="{6F30811C-870F-F1EE-761F-D5D379F1B473}" status="resolved" created="2024-05-02T17:12:42.905" complete="100000">
    <pc:sldMkLst xmlns:pc="http://schemas.microsoft.com/office/powerpoint/2013/main/command">
      <pc:docMk/>
      <pc:sldMk cId="3425785898" sldId="271"/>
    </pc:sldMkLst>
    <p188:txBody>
      <a:bodyPr/>
      <a:lstStyle/>
      <a:p>
        <a:r>
          <a:rPr lang="en-US"/>
          <a:t>Only one resolution forum is being hosted this year. </a:t>
        </a:r>
      </a:p>
    </p188:txBody>
  </p188:cm>
</p188:cmLst>
</file>

<file path=ppt/comments/modernComment_12C_3932831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6A243964-126A-429C-B451-BD23CFC35F09}" authorId="{6F30811C-870F-F1EE-761F-D5D379F1B473}" status="resolved" created="2024-05-02T17:09:57.464" complete="100000">
    <pc:sldMkLst xmlns:pc="http://schemas.microsoft.com/office/powerpoint/2013/main/command">
      <pc:docMk/>
      <pc:sldMk cId="959611664" sldId="300"/>
    </pc:sldMkLst>
    <p188:replyLst>
      <p188:reply id="{3CBABC89-1B92-4C83-9B53-3C8190A24255}" authorId="{74D1E14A-68F8-FD31-4B46-27242092E9A2}" created="2024-05-02T17:27:43.488">
        <p188:txBody>
          <a:bodyPr/>
          <a:lstStyle/>
          <a:p>
            <a:r>
              <a:rPr lang="en-US"/>
              <a:t>I do not know for sure.</a:t>
            </a:r>
          </a:p>
        </p188:txBody>
      </p188:reply>
    </p188:replyLst>
    <p188:txBody>
      <a:bodyPr/>
      <a:lstStyle/>
      <a:p>
        <a:r>
          <a:rPr lang="en-US"/>
          <a:t>Do we know if they do this?</a:t>
        </a:r>
      </a:p>
    </p188:txBody>
  </p188:cm>
</p188:cmLst>
</file>

<file path=ppt/comments/modernComment_12D_C9A01D0A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BF769E01-5A3C-4187-91C2-4A81A480EFEB}" authorId="{6F30811C-870F-F1EE-761F-D5D379F1B473}" status="resolved" created="2024-05-02T17:11:38.154" complete="100000">
    <pc:sldMkLst xmlns:pc="http://schemas.microsoft.com/office/powerpoint/2013/main/command">
      <pc:docMk/>
      <pc:sldMk cId="3382713610" sldId="301"/>
    </pc:sldMkLst>
    <p188:txBody>
      <a:bodyPr/>
      <a:lstStyle/>
      <a:p>
        <a:r>
          <a:rPr lang="en-US"/>
          <a:t>We already have dates set and it isn't set by the committee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891E-326B-4CAA-9C8E-091B0170D94F}" type="datetimeFigureOut">
              <a:rPr lang="en-US" smtClean="0"/>
              <a:t>5/8/24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671F-B5A1-4226-A213-6725CDF39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980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891E-326B-4CAA-9C8E-091B0170D94F}" type="datetimeFigureOut">
              <a:rPr lang="en-US" smtClean="0"/>
              <a:t>5/8/24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671F-B5A1-4226-A213-6725CDF39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62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891E-326B-4CAA-9C8E-091B0170D94F}" type="datetimeFigureOut">
              <a:rPr lang="en-US" smtClean="0"/>
              <a:t>5/8/24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671F-B5A1-4226-A213-6725CDF39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34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891E-326B-4CAA-9C8E-091B0170D94F}" type="datetimeFigureOut">
              <a:rPr lang="en-US" smtClean="0"/>
              <a:t>5/8/24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671F-B5A1-4226-A213-6725CDF39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46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891E-326B-4CAA-9C8E-091B0170D94F}" type="datetimeFigureOut">
              <a:rPr lang="en-US" smtClean="0"/>
              <a:t>5/8/24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671F-B5A1-4226-A213-6725CDF39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28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891E-326B-4CAA-9C8E-091B0170D94F}" type="datetimeFigureOut">
              <a:rPr lang="en-US" smtClean="0"/>
              <a:t>5/8/24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671F-B5A1-4226-A213-6725CDF39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24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891E-326B-4CAA-9C8E-091B0170D94F}" type="datetimeFigureOut">
              <a:rPr lang="en-US" smtClean="0"/>
              <a:t>5/8/24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671F-B5A1-4226-A213-6725CDF39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709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891E-326B-4CAA-9C8E-091B0170D94F}" type="datetimeFigureOut">
              <a:rPr lang="en-US" smtClean="0"/>
              <a:t>5/8/24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671F-B5A1-4226-A213-6725CDF39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25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891E-326B-4CAA-9C8E-091B0170D94F}" type="datetimeFigureOut">
              <a:rPr lang="en-US" smtClean="0"/>
              <a:t>5/8/24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671F-B5A1-4226-A213-6725CDF39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27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891E-326B-4CAA-9C8E-091B0170D94F}" type="datetimeFigureOut">
              <a:rPr lang="en-US" smtClean="0"/>
              <a:t>5/8/24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671F-B5A1-4226-A213-6725CDF39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461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891E-326B-4CAA-9C8E-091B0170D94F}" type="datetimeFigureOut">
              <a:rPr lang="en-US" smtClean="0"/>
              <a:t>5/8/24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671F-B5A1-4226-A213-6725CDF39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66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C891E-326B-4CAA-9C8E-091B0170D94F}" type="datetimeFigureOut">
              <a:rPr lang="en-US" smtClean="0"/>
              <a:t>5/8/24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9671F-B5A1-4226-A213-6725CDF39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90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RCommittee@mape.org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sv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8/10/relationships/comments" Target="../comments/modernComment_12C_3932831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8/10/relationships/comments" Target="../comments/modernComment_12D_C9A01D0A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microsoft.com/office/2018/10/relationships/comments" Target="../comments/modernComment_10F_CC31582A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sv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sv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8/10/relationships/comments" Target="../comments/modernComment_104_8BB1A68C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RCommittee@mape.or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ape.org/committees/delegate-assembly-d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4D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0002E-75FF-4EFB-A8F2-2920CFD238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931" y="3796145"/>
            <a:ext cx="7772400" cy="1544608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chemeClr val="bg1"/>
                </a:solidFill>
                <a:latin typeface="Segoe UI"/>
                <a:cs typeface="Segoe UI"/>
              </a:rPr>
              <a:t>HOW TO WRITE A RESOLUTION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4536C8-96B8-4266-9678-52872ECD6616}"/>
              </a:ext>
            </a:extLst>
          </p:cNvPr>
          <p:cNvSpPr txBox="1"/>
          <p:nvPr/>
        </p:nvSpPr>
        <p:spPr>
          <a:xfrm>
            <a:off x="1605489" y="5462770"/>
            <a:ext cx="5741283" cy="4924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en-US" sz="26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FA3CDC7C-B989-4E29-B58D-6C8DEE8F413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650" r="5776"/>
          <a:stretch/>
        </p:blipFill>
        <p:spPr>
          <a:xfrm>
            <a:off x="1468433" y="852972"/>
            <a:ext cx="6015394" cy="257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32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2D2EA14C-0B33-4EEE-A451-3699584358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7010400" y="6029319"/>
            <a:ext cx="1898315" cy="55023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9144000" cy="1270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14960" y="327411"/>
            <a:ext cx="817880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>
                <a:solidFill>
                  <a:schemeClr val="bg1"/>
                </a:solidFill>
                <a:latin typeface="Segoe UI"/>
                <a:cs typeface="Segoe UI"/>
              </a:rPr>
              <a:t>How do I format a resolution?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2607-C367-4DF7-B11C-3AF02BF11289}"/>
              </a:ext>
            </a:extLst>
          </p:cNvPr>
          <p:cNvSpPr txBox="1"/>
          <p:nvPr/>
        </p:nvSpPr>
        <p:spPr>
          <a:xfrm>
            <a:off x="5359562" y="2301140"/>
            <a:ext cx="3954470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200">
                <a:latin typeface="Segoe UI"/>
                <a:ea typeface="+mn-lt"/>
                <a:cs typeface="+mn-lt"/>
              </a:rPr>
              <a:t>Enter the name of your resolution.</a:t>
            </a:r>
            <a:endParaRPr lang="en-US"/>
          </a:p>
          <a:p>
            <a:endParaRPr lang="en-US" sz="3200">
              <a:latin typeface="Segoe UI"/>
              <a:ea typeface="+mn-lt"/>
              <a:cs typeface="+mn-lt"/>
            </a:endParaRPr>
          </a:p>
          <a:p>
            <a:endParaRPr lang="en-US" sz="2400">
              <a:latin typeface="Calibri"/>
              <a:cs typeface="Calibri"/>
            </a:endParaRPr>
          </a:p>
          <a:p>
            <a:endParaRPr lang="en-US" sz="2400">
              <a:latin typeface="Montserrat" panose="00000500000000000000" pitchFamily="2" charset="0"/>
            </a:endParaRP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F2BDC516-91F0-8C22-4A62-2C3FC96FF8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047" y="1437261"/>
            <a:ext cx="5118845" cy="426586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1C63DB-0FEA-04B5-8727-897C1B6FCA27}"/>
              </a:ext>
            </a:extLst>
          </p:cNvPr>
          <p:cNvSpPr txBox="1"/>
          <p:nvPr/>
        </p:nvSpPr>
        <p:spPr>
          <a:xfrm>
            <a:off x="242047" y="5706036"/>
            <a:ext cx="570155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>
              <a:cs typeface="Segoe UI"/>
            </a:endParaRPr>
          </a:p>
        </p:txBody>
      </p:sp>
      <p:sp>
        <p:nvSpPr>
          <p:cNvPr id="4" name="Arrow: Left 3">
            <a:extLst>
              <a:ext uri="{FF2B5EF4-FFF2-40B4-BE49-F238E27FC236}">
                <a16:creationId xmlns:a16="http://schemas.microsoft.com/office/drawing/2014/main" id="{59DE3218-DB64-60AE-51B6-9C4FC0CDA735}"/>
              </a:ext>
            </a:extLst>
          </p:cNvPr>
          <p:cNvSpPr/>
          <p:nvPr/>
        </p:nvSpPr>
        <p:spPr>
          <a:xfrm>
            <a:off x="4450349" y="2536743"/>
            <a:ext cx="977152" cy="484094"/>
          </a:xfrm>
          <a:prstGeom prst="leftArrow">
            <a:avLst/>
          </a:prstGeom>
          <a:solidFill>
            <a:srgbClr val="B132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48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2D2EA14C-0B33-4EEE-A451-3699584358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7010400" y="6029319"/>
            <a:ext cx="1898315" cy="55023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9144000" cy="1270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14960" y="327411"/>
            <a:ext cx="817880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>
                <a:solidFill>
                  <a:schemeClr val="bg1"/>
                </a:solidFill>
                <a:latin typeface="Segoe UI"/>
                <a:cs typeface="Segoe UI"/>
              </a:rPr>
              <a:t>How do I format a resolution?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2607-C367-4DF7-B11C-3AF02BF11289}"/>
              </a:ext>
            </a:extLst>
          </p:cNvPr>
          <p:cNvSpPr txBox="1"/>
          <p:nvPr/>
        </p:nvSpPr>
        <p:spPr>
          <a:xfrm>
            <a:off x="160032" y="1368811"/>
            <a:ext cx="4850940" cy="36625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200">
                <a:latin typeface="Segoe UI"/>
                <a:cs typeface="Calibri"/>
              </a:rPr>
              <a:t>Explain your resolution. </a:t>
            </a:r>
          </a:p>
          <a:p>
            <a:endParaRPr lang="en-US" sz="3200">
              <a:latin typeface="Segoe UI"/>
              <a:ea typeface="+mn-lt"/>
              <a:cs typeface="+mn-lt"/>
            </a:endParaRPr>
          </a:p>
          <a:p>
            <a:r>
              <a:rPr lang="en-US" sz="2400">
                <a:latin typeface="Segoe UI"/>
                <a:ea typeface="+mn-lt"/>
                <a:cs typeface="+mn-lt"/>
              </a:rPr>
              <a:t>1. Begin with “Whereas…”</a:t>
            </a:r>
            <a:endParaRPr lang="en-US" sz="3200">
              <a:latin typeface="Segoe UI"/>
              <a:ea typeface="+mn-lt"/>
              <a:cs typeface="+mn-lt"/>
            </a:endParaRPr>
          </a:p>
          <a:p>
            <a:endParaRPr lang="en-US" sz="2400">
              <a:latin typeface="Segoe UI"/>
              <a:ea typeface="+mn-lt"/>
              <a:cs typeface="+mn-lt"/>
            </a:endParaRPr>
          </a:p>
          <a:p>
            <a:r>
              <a:rPr lang="en-US" sz="2400">
                <a:latin typeface="Segoe UI"/>
                <a:ea typeface="+mn-lt"/>
                <a:cs typeface="+mn-lt"/>
              </a:rPr>
              <a:t>2. Provide a brief background </a:t>
            </a:r>
            <a:br>
              <a:rPr lang="en-US" sz="2400">
                <a:latin typeface="Segoe UI"/>
                <a:ea typeface="+mn-lt"/>
                <a:cs typeface="+mn-lt"/>
              </a:rPr>
            </a:br>
            <a:r>
              <a:rPr lang="en-US" sz="2400">
                <a:latin typeface="Segoe UI"/>
                <a:ea typeface="+mn-lt"/>
                <a:cs typeface="+mn-lt"/>
              </a:rPr>
              <a:t>of the subject or situation.</a:t>
            </a:r>
            <a:endParaRPr lang="en-US" sz="3200">
              <a:latin typeface="Segoe UI"/>
              <a:ea typeface="+mn-lt"/>
              <a:cs typeface="+mn-lt"/>
            </a:endParaRPr>
          </a:p>
          <a:p>
            <a:endParaRPr lang="en-US" sz="2400">
              <a:latin typeface="Segoe UI"/>
              <a:cs typeface="Calibri"/>
            </a:endParaRPr>
          </a:p>
          <a:p>
            <a:endParaRPr lang="en-US" sz="2400">
              <a:latin typeface="Segoe UI"/>
              <a:cs typeface="Calibri"/>
            </a:endParaRPr>
          </a:p>
          <a:p>
            <a:endParaRPr lang="en-US" sz="2400">
              <a:latin typeface="Montserrat" panose="00000500000000000000" pitchFamily="2" charset="0"/>
            </a:endParaRP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F2BDC516-91F0-8C22-4A62-2C3FC96FF8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5457" y="2123061"/>
            <a:ext cx="4688540" cy="3907279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99202105-3229-B57C-407D-AAB3384CFD12}"/>
              </a:ext>
            </a:extLst>
          </p:cNvPr>
          <p:cNvSpPr/>
          <p:nvPr/>
        </p:nvSpPr>
        <p:spPr>
          <a:xfrm>
            <a:off x="3594220" y="3769390"/>
            <a:ext cx="977152" cy="484094"/>
          </a:xfrm>
          <a:prstGeom prst="rightArrow">
            <a:avLst/>
          </a:prstGeom>
          <a:solidFill>
            <a:srgbClr val="B132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44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2D2EA14C-0B33-4EEE-A451-3699584358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7010400" y="6029319"/>
            <a:ext cx="1898315" cy="55023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9144000" cy="1270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14960" y="327411"/>
            <a:ext cx="817880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>
                <a:solidFill>
                  <a:schemeClr val="bg1"/>
                </a:solidFill>
                <a:latin typeface="Segoe UI"/>
                <a:cs typeface="Segoe UI"/>
              </a:rPr>
              <a:t>How do I format a resolution?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2607-C367-4DF7-B11C-3AF02BF11289}"/>
              </a:ext>
            </a:extLst>
          </p:cNvPr>
          <p:cNvSpPr txBox="1"/>
          <p:nvPr/>
        </p:nvSpPr>
        <p:spPr>
          <a:xfrm>
            <a:off x="4422749" y="1601893"/>
            <a:ext cx="4487871" cy="48936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>
                <a:latin typeface="Segoe UI"/>
                <a:ea typeface="+mn-lt"/>
                <a:cs typeface="+mn-lt"/>
              </a:rPr>
              <a:t>3. Define the specific problem being addressed.</a:t>
            </a:r>
            <a:endParaRPr lang="en-US" sz="3200">
              <a:latin typeface="Segoe UI"/>
              <a:ea typeface="+mn-lt"/>
              <a:cs typeface="+mn-lt"/>
            </a:endParaRPr>
          </a:p>
          <a:p>
            <a:endParaRPr lang="en-US" sz="2400">
              <a:latin typeface="Segoe UI"/>
              <a:ea typeface="+mn-lt"/>
              <a:cs typeface="+mn-lt"/>
            </a:endParaRPr>
          </a:p>
          <a:p>
            <a:r>
              <a:rPr lang="en-US" sz="2400">
                <a:latin typeface="Segoe UI"/>
                <a:ea typeface="+mn-lt"/>
                <a:cs typeface="+mn-lt"/>
              </a:rPr>
              <a:t>4. Explain your recommendation.</a:t>
            </a:r>
            <a:endParaRPr lang="en-US" sz="3200">
              <a:latin typeface="Segoe UI"/>
              <a:ea typeface="+mn-lt"/>
              <a:cs typeface="+mn-lt"/>
            </a:endParaRPr>
          </a:p>
          <a:p>
            <a:endParaRPr lang="en-US" sz="2400">
              <a:latin typeface="Segoe UI"/>
              <a:ea typeface="+mn-lt"/>
              <a:cs typeface="+mn-lt"/>
            </a:endParaRPr>
          </a:p>
          <a:p>
            <a:r>
              <a:rPr lang="en-US" sz="2400">
                <a:latin typeface="Segoe UI"/>
                <a:ea typeface="+mn-lt"/>
                <a:cs typeface="+mn-lt"/>
              </a:rPr>
              <a:t>5. Identify cost implications, if any.</a:t>
            </a:r>
            <a:endParaRPr lang="en-US" sz="3200">
              <a:latin typeface="Segoe UI"/>
              <a:ea typeface="+mn-lt"/>
              <a:cs typeface="+mn-lt"/>
            </a:endParaRPr>
          </a:p>
          <a:p>
            <a:endParaRPr lang="en-US" sz="2400">
              <a:latin typeface="Segoe UI"/>
              <a:ea typeface="+mn-lt"/>
              <a:cs typeface="+mn-lt"/>
            </a:endParaRPr>
          </a:p>
          <a:p>
            <a:endParaRPr lang="en-US" sz="2400">
              <a:latin typeface="Segoe UI"/>
              <a:cs typeface="Calibri"/>
            </a:endParaRPr>
          </a:p>
          <a:p>
            <a:endParaRPr lang="en-US" sz="2400">
              <a:latin typeface="Segoe UI"/>
              <a:cs typeface="Calibri"/>
            </a:endParaRPr>
          </a:p>
          <a:p>
            <a:endParaRPr lang="en-US" sz="2400">
              <a:latin typeface="Segoe UI"/>
              <a:cs typeface="Calibri"/>
            </a:endParaRPr>
          </a:p>
          <a:p>
            <a:endParaRPr lang="en-US" sz="2400">
              <a:latin typeface="Montserrat" panose="00000500000000000000" pitchFamily="2" charset="0"/>
            </a:endParaRP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F2BDC516-91F0-8C22-4A62-2C3FC96FF8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47" y="1473120"/>
            <a:ext cx="4137210" cy="3450079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91825EEC-4EAD-C32E-D690-9CD61F86904B}"/>
              </a:ext>
            </a:extLst>
          </p:cNvPr>
          <p:cNvSpPr/>
          <p:nvPr/>
        </p:nvSpPr>
        <p:spPr>
          <a:xfrm rot="9900000">
            <a:off x="2366055" y="3034284"/>
            <a:ext cx="977152" cy="484094"/>
          </a:xfrm>
          <a:prstGeom prst="rightArrow">
            <a:avLst/>
          </a:prstGeom>
          <a:solidFill>
            <a:srgbClr val="B132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06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2D2EA14C-0B33-4EEE-A451-3699584358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7010400" y="6029319"/>
            <a:ext cx="1898315" cy="55023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9144000" cy="1270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14960" y="327411"/>
            <a:ext cx="817880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>
                <a:solidFill>
                  <a:schemeClr val="bg1"/>
                </a:solidFill>
                <a:latin typeface="Segoe UI"/>
                <a:cs typeface="Segoe UI"/>
              </a:rPr>
              <a:t>How do I format a resolution?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2607-C367-4DF7-B11C-3AF02BF11289}"/>
              </a:ext>
            </a:extLst>
          </p:cNvPr>
          <p:cNvSpPr txBox="1"/>
          <p:nvPr/>
        </p:nvSpPr>
        <p:spPr>
          <a:xfrm>
            <a:off x="160032" y="1368811"/>
            <a:ext cx="3954470" cy="52629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>
                <a:latin typeface="Segoe UI"/>
                <a:ea typeface="+mn-lt"/>
                <a:cs typeface="+mn-lt"/>
              </a:rPr>
              <a:t>6. Assign accountability for implementation and status reports, if needed.</a:t>
            </a:r>
            <a:endParaRPr lang="en-US" sz="3200">
              <a:latin typeface="Segoe UI"/>
              <a:ea typeface="+mn-lt"/>
              <a:cs typeface="+mn-lt"/>
            </a:endParaRPr>
          </a:p>
          <a:p>
            <a:endParaRPr lang="en-US" sz="2400">
              <a:latin typeface="Segoe UI"/>
              <a:ea typeface="+mn-lt"/>
              <a:cs typeface="+mn-lt"/>
            </a:endParaRPr>
          </a:p>
          <a:p>
            <a:r>
              <a:rPr lang="en-US" sz="2400">
                <a:latin typeface="Segoe UI"/>
                <a:ea typeface="+mn-lt"/>
                <a:cs typeface="+mn-lt"/>
              </a:rPr>
              <a:t>7. Assign where the change would occur/be implemented.</a:t>
            </a:r>
            <a:endParaRPr lang="en-US" sz="3200">
              <a:latin typeface="Segoe UI"/>
              <a:ea typeface="+mn-lt"/>
              <a:cs typeface="+mn-lt"/>
            </a:endParaRPr>
          </a:p>
          <a:p>
            <a:endParaRPr lang="en-US" sz="2400">
              <a:latin typeface="Segoe UI"/>
              <a:ea typeface="+mn-lt"/>
              <a:cs typeface="+mn-lt"/>
            </a:endParaRPr>
          </a:p>
          <a:p>
            <a:r>
              <a:rPr lang="en-US" sz="2400">
                <a:latin typeface="Segoe UI"/>
                <a:ea typeface="+mn-lt"/>
                <a:cs typeface="+mn-lt"/>
              </a:rPr>
              <a:t>8. Resolved…. (insert</a:t>
            </a:r>
            <a:br>
              <a:rPr lang="en-US" sz="2400">
                <a:latin typeface="Segoe UI"/>
                <a:ea typeface="+mn-lt"/>
                <a:cs typeface="+mn-lt"/>
              </a:rPr>
            </a:br>
            <a:r>
              <a:rPr lang="en-US" sz="2400">
                <a:latin typeface="Segoe UI"/>
                <a:ea typeface="+mn-lt"/>
                <a:cs typeface="+mn-lt"/>
              </a:rPr>
              <a:t> your resolution)</a:t>
            </a:r>
            <a:endParaRPr lang="en-US" sz="3200">
              <a:latin typeface="Segoe UI"/>
              <a:ea typeface="+mn-lt"/>
              <a:cs typeface="+mn-lt"/>
            </a:endParaRPr>
          </a:p>
          <a:p>
            <a:endParaRPr lang="en-US" sz="2400">
              <a:latin typeface="Segoe UI"/>
              <a:cs typeface="Calibri"/>
            </a:endParaRPr>
          </a:p>
          <a:p>
            <a:endParaRPr lang="en-US" sz="2400">
              <a:latin typeface="Segoe UI"/>
              <a:cs typeface="Calibri"/>
            </a:endParaRPr>
          </a:p>
          <a:p>
            <a:endParaRPr lang="en-US" sz="2400">
              <a:latin typeface="Segoe UI"/>
              <a:cs typeface="Calibri"/>
            </a:endParaRPr>
          </a:p>
          <a:p>
            <a:endParaRPr lang="en-US" sz="2400">
              <a:latin typeface="Montserrat" panose="00000500000000000000" pitchFamily="2" charset="0"/>
            </a:endParaRP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F2BDC516-91F0-8C22-4A62-2C3FC96FF8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3435" y="1298308"/>
            <a:ext cx="5118845" cy="4265867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697C2E6E-FD33-CA28-0D0D-92DEFE7FA5F9}"/>
              </a:ext>
            </a:extLst>
          </p:cNvPr>
          <p:cNvSpPr/>
          <p:nvPr/>
        </p:nvSpPr>
        <p:spPr>
          <a:xfrm rot="-1440000">
            <a:off x="3110126" y="4396919"/>
            <a:ext cx="977152" cy="484094"/>
          </a:xfrm>
          <a:prstGeom prst="rightArrow">
            <a:avLst/>
          </a:prstGeom>
          <a:solidFill>
            <a:srgbClr val="B132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53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2D2EA14C-0B33-4EEE-A451-3699584358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7010400" y="6029319"/>
            <a:ext cx="1898315" cy="55023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9144000" cy="1270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14960" y="327411"/>
            <a:ext cx="817880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>
                <a:solidFill>
                  <a:schemeClr val="bg1"/>
                </a:solidFill>
                <a:latin typeface="Segoe UI"/>
                <a:cs typeface="Segoe UI"/>
              </a:rPr>
              <a:t>How do I format a resolution?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2607-C367-4DF7-B11C-3AF02BF11289}"/>
              </a:ext>
            </a:extLst>
          </p:cNvPr>
          <p:cNvSpPr txBox="1"/>
          <p:nvPr/>
        </p:nvSpPr>
        <p:spPr>
          <a:xfrm>
            <a:off x="348291" y="1633270"/>
            <a:ext cx="8481646" cy="544764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>
                <a:latin typeface="Segoe UI"/>
                <a:ea typeface="+mn-lt"/>
                <a:cs typeface="+mn-lt"/>
              </a:rPr>
              <a:t>Enter the list of members or the committee, local, etc., that is proposing this resolution and the date the language was approved by this group. </a:t>
            </a:r>
            <a:endParaRPr lang="en-US"/>
          </a:p>
          <a:p>
            <a:endParaRPr lang="en-US" sz="2800">
              <a:latin typeface="Segoe UI"/>
              <a:ea typeface="+mn-lt"/>
              <a:cs typeface="+mn-lt"/>
            </a:endParaRPr>
          </a:p>
          <a:p>
            <a:endParaRPr lang="en-US" sz="2800">
              <a:latin typeface="Segoe UI"/>
              <a:ea typeface="+mn-lt"/>
              <a:cs typeface="+mn-lt"/>
            </a:endParaRPr>
          </a:p>
          <a:p>
            <a:endParaRPr lang="en-US" sz="2800">
              <a:latin typeface="Segoe UI"/>
              <a:ea typeface="+mn-lt"/>
              <a:cs typeface="+mn-lt"/>
            </a:endParaRPr>
          </a:p>
          <a:p>
            <a:r>
              <a:rPr lang="en-US" sz="2800">
                <a:latin typeface="Segoe UI"/>
                <a:ea typeface="+mn-lt"/>
                <a:cs typeface="+mn-lt"/>
              </a:rPr>
              <a:t>After your resolution is written it can be reviewed and recommended by others as well. If there is time before the due date, they can also be listed here.</a:t>
            </a:r>
            <a:endParaRPr lang="en-US">
              <a:cs typeface="Calibri"/>
            </a:endParaRPr>
          </a:p>
          <a:p>
            <a:endParaRPr lang="en-US" sz="2400">
              <a:latin typeface="Segoe UI"/>
              <a:cs typeface="Calibri"/>
            </a:endParaRPr>
          </a:p>
          <a:p>
            <a:endParaRPr lang="en-US" sz="2400">
              <a:latin typeface="Segoe UI"/>
              <a:cs typeface="Calibri"/>
            </a:endParaRPr>
          </a:p>
          <a:p>
            <a:endParaRPr lang="en-US" sz="2400">
              <a:latin typeface="Segoe UI"/>
              <a:cs typeface="Calibri"/>
            </a:endParaRPr>
          </a:p>
          <a:p>
            <a:endParaRPr lang="en-US" sz="2400">
              <a:latin typeface="Segoe UI"/>
              <a:cs typeface="Segoe UI"/>
            </a:endParaRP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F2BDC516-91F0-8C22-4A62-2C3FC96FF82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524" t="75713" r="8492" b="13893"/>
          <a:stretch/>
        </p:blipFill>
        <p:spPr>
          <a:xfrm>
            <a:off x="434787" y="3154001"/>
            <a:ext cx="8294142" cy="865699"/>
          </a:xfrm>
          <a:prstGeom prst="rect">
            <a:avLst/>
          </a:prstGeom>
          <a:ln>
            <a:solidFill>
              <a:srgbClr val="134D8C"/>
            </a:solidFill>
          </a:ln>
        </p:spPr>
      </p:pic>
    </p:spTree>
    <p:extLst>
      <p:ext uri="{BB962C8B-B14F-4D97-AF65-F5344CB8AC3E}">
        <p14:creationId xmlns:p14="http://schemas.microsoft.com/office/powerpoint/2010/main" val="285996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2D2EA14C-0B33-4EEE-A451-3699584358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7010400" y="6029319"/>
            <a:ext cx="1898315" cy="55023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9144000" cy="1270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14960" y="327411"/>
            <a:ext cx="817880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>
                <a:solidFill>
                  <a:schemeClr val="bg1"/>
                </a:solidFill>
                <a:latin typeface="Segoe UI"/>
                <a:cs typeface="Segoe UI"/>
              </a:rPr>
              <a:t>How do I format a resolution?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2607-C367-4DF7-B11C-3AF02BF11289}"/>
              </a:ext>
            </a:extLst>
          </p:cNvPr>
          <p:cNvSpPr txBox="1"/>
          <p:nvPr/>
        </p:nvSpPr>
        <p:spPr>
          <a:xfrm>
            <a:off x="348291" y="1633270"/>
            <a:ext cx="8481646" cy="243143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>
                <a:latin typeface="Segoe UI"/>
                <a:ea typeface="+mn-lt"/>
                <a:cs typeface="+mn-lt"/>
              </a:rPr>
              <a:t>Include the lead member's contact name, email and phone.</a:t>
            </a:r>
            <a:endParaRPr lang="en-US">
              <a:latin typeface="Segoe UI"/>
              <a:cs typeface="Segoe UI"/>
            </a:endParaRPr>
          </a:p>
          <a:p>
            <a:endParaRPr lang="en-US" sz="2400">
              <a:latin typeface="Segoe UI"/>
              <a:cs typeface="Calibri"/>
            </a:endParaRPr>
          </a:p>
          <a:p>
            <a:endParaRPr lang="en-US" sz="2400">
              <a:latin typeface="Segoe UI"/>
              <a:cs typeface="Calibri"/>
            </a:endParaRPr>
          </a:p>
          <a:p>
            <a:endParaRPr lang="en-US" sz="2400">
              <a:latin typeface="Segoe UI"/>
              <a:cs typeface="Calibri"/>
            </a:endParaRPr>
          </a:p>
          <a:p>
            <a:endParaRPr lang="en-US" sz="2400">
              <a:latin typeface="Segoe UI"/>
              <a:cs typeface="Segoe UI"/>
            </a:endParaRP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F2BDC516-91F0-8C22-4A62-2C3FC96FF82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600" t="85514" r="6819" b="4523"/>
          <a:stretch/>
        </p:blipFill>
        <p:spPr>
          <a:xfrm>
            <a:off x="143995" y="2737143"/>
            <a:ext cx="8653597" cy="829752"/>
          </a:xfrm>
          <a:prstGeom prst="rect">
            <a:avLst/>
          </a:prstGeom>
          <a:ln>
            <a:solidFill>
              <a:srgbClr val="134D8C"/>
            </a:solidFill>
          </a:ln>
        </p:spPr>
      </p:pic>
    </p:spTree>
    <p:extLst>
      <p:ext uri="{BB962C8B-B14F-4D97-AF65-F5344CB8AC3E}">
        <p14:creationId xmlns:p14="http://schemas.microsoft.com/office/powerpoint/2010/main" val="2163247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id="{59A88B1F-394A-7D2F-8AAB-EA2C1221C5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565" y="3654143"/>
            <a:ext cx="6768352" cy="2517034"/>
          </a:xfrm>
          <a:prstGeom prst="rect">
            <a:avLst/>
          </a:prstGeom>
          <a:ln>
            <a:solidFill>
              <a:srgbClr val="97002E"/>
            </a:solidFill>
          </a:ln>
        </p:spPr>
      </p:pic>
      <p:pic>
        <p:nvPicPr>
          <p:cNvPr id="7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2D2EA14C-0B33-4EEE-A451-3699584358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7010400" y="6029319"/>
            <a:ext cx="1898315" cy="55023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9144000" cy="1270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14960" y="327411"/>
            <a:ext cx="817880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>
                <a:solidFill>
                  <a:schemeClr val="bg1"/>
                </a:solidFill>
                <a:latin typeface="Segoe UI"/>
                <a:cs typeface="Segoe UI"/>
              </a:rPr>
              <a:t>How do I format a resolution?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2607-C367-4DF7-B11C-3AF02BF11289}"/>
              </a:ext>
            </a:extLst>
          </p:cNvPr>
          <p:cNvSpPr txBox="1"/>
          <p:nvPr/>
        </p:nvSpPr>
        <p:spPr>
          <a:xfrm>
            <a:off x="-97208" y="1516728"/>
            <a:ext cx="9237908" cy="29238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1"/>
            <a:r>
              <a:rPr lang="en-US" sz="3200" dirty="0">
                <a:ea typeface="+mn-lt"/>
                <a:cs typeface="+mn-lt"/>
              </a:rPr>
              <a:t>Complete the “What is being amended?” and “Resulting Language” boxes only if the resolution edits existing text. Otherwise, these boxes can be deleted. </a:t>
            </a:r>
            <a:endParaRPr lang="en-US" dirty="0"/>
          </a:p>
          <a:p>
            <a:pPr marL="1200150" lvl="2" indent="-285750">
              <a:buFont typeface="Arial"/>
              <a:buChar char="•"/>
            </a:pPr>
            <a:endParaRPr lang="en-US" sz="3200">
              <a:ea typeface="+mn-lt"/>
              <a:cs typeface="+mn-lt"/>
            </a:endParaRPr>
          </a:p>
          <a:p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0431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2D2EA14C-0B33-4EEE-A451-3699584358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7010400" y="6029319"/>
            <a:ext cx="1898315" cy="55023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9144000" cy="1270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14960" y="327411"/>
            <a:ext cx="817880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>
                <a:solidFill>
                  <a:schemeClr val="bg1"/>
                </a:solidFill>
                <a:latin typeface="Segoe UI"/>
                <a:cs typeface="Segoe UI"/>
              </a:rPr>
              <a:t>How do I format a resolution?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2607-C367-4DF7-B11C-3AF02BF11289}"/>
              </a:ext>
            </a:extLst>
          </p:cNvPr>
          <p:cNvSpPr txBox="1"/>
          <p:nvPr/>
        </p:nvSpPr>
        <p:spPr>
          <a:xfrm>
            <a:off x="101761" y="1588446"/>
            <a:ext cx="8169130" cy="48936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1"/>
            <a:r>
              <a:rPr lang="en-US" sz="3200">
                <a:highlight>
                  <a:srgbClr val="FFFF00"/>
                </a:highlight>
                <a:ea typeface="+mn-lt"/>
                <a:cs typeface="+mn-lt"/>
              </a:rPr>
              <a:t>Note:</a:t>
            </a:r>
            <a:r>
              <a:rPr lang="en-US" sz="3200">
                <a:ea typeface="+mn-lt"/>
                <a:cs typeface="+mn-lt"/>
              </a:rPr>
              <a:t> (Underscoring denotes wording inserted (</a:t>
            </a:r>
            <a:r>
              <a:rPr lang="en-US" sz="3200" u="sng">
                <a:ea typeface="+mn-lt"/>
                <a:cs typeface="+mn-lt"/>
              </a:rPr>
              <a:t>inserted wording</a:t>
            </a:r>
            <a:r>
              <a:rPr lang="en-US" sz="3200">
                <a:ea typeface="+mn-lt"/>
                <a:cs typeface="+mn-lt"/>
              </a:rPr>
              <a:t>), and strike-through denotes wording deleted (</a:t>
            </a:r>
            <a:r>
              <a:rPr lang="en-US" sz="3200" strike="sngStrike">
                <a:ea typeface="+mn-lt"/>
                <a:cs typeface="+mn-lt"/>
              </a:rPr>
              <a:t>deleted wording</a:t>
            </a:r>
            <a:r>
              <a:rPr lang="en-US" sz="3200">
                <a:ea typeface="+mn-lt"/>
                <a:cs typeface="+mn-lt"/>
              </a:rPr>
              <a:t>). </a:t>
            </a:r>
            <a:endParaRPr lang="en-US"/>
          </a:p>
          <a:p>
            <a:pPr lvl="1"/>
            <a:endParaRPr lang="en-US" sz="3200">
              <a:ea typeface="+mn-lt"/>
              <a:cs typeface="+mn-lt"/>
            </a:endParaRPr>
          </a:p>
          <a:p>
            <a:pPr lvl="1"/>
            <a:r>
              <a:rPr lang="en-US" sz="3200">
                <a:ea typeface="+mn-lt"/>
                <a:cs typeface="+mn-lt"/>
              </a:rPr>
              <a:t>Please change the format in Word instead of using Track Changes to make sure the changes are visible when it is reviewed and sent to delegates to consider.</a:t>
            </a:r>
            <a:endParaRPr lang="en-US">
              <a:cs typeface="Calibri"/>
            </a:endParaRPr>
          </a:p>
          <a:p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504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4D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FB38961-A4A8-4C33-91A7-124765C0822E}"/>
              </a:ext>
            </a:extLst>
          </p:cNvPr>
          <p:cNvSpPr/>
          <p:nvPr/>
        </p:nvSpPr>
        <p:spPr>
          <a:xfrm>
            <a:off x="-1" y="0"/>
            <a:ext cx="9144000" cy="2238703"/>
          </a:xfrm>
          <a:prstGeom prst="rect">
            <a:avLst/>
          </a:prstGeom>
          <a:solidFill>
            <a:srgbClr val="36BD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00698011-84D2-4E9C-945A-EBD22EF71A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2286475" y="456880"/>
            <a:ext cx="4571047" cy="132494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2493C2E-AD63-4289-9BCA-A61E37A87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28886"/>
            <a:ext cx="7772400" cy="205898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>
                <a:solidFill>
                  <a:schemeClr val="bg1"/>
                </a:solidFill>
                <a:latin typeface="Segoe UI Semibold"/>
                <a:ea typeface="+mj-lt"/>
                <a:cs typeface="+mj-lt"/>
              </a:rPr>
              <a:t>How do I submit a resolution?</a:t>
            </a:r>
          </a:p>
        </p:txBody>
      </p:sp>
    </p:spTree>
    <p:extLst>
      <p:ext uri="{BB962C8B-B14F-4D97-AF65-F5344CB8AC3E}">
        <p14:creationId xmlns:p14="http://schemas.microsoft.com/office/powerpoint/2010/main" val="33885097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2D2EA14C-0B33-4EEE-A451-3699584358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7010400" y="6029319"/>
            <a:ext cx="1898315" cy="55023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9144000" cy="1270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14960" y="327411"/>
            <a:ext cx="817880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>
                <a:solidFill>
                  <a:schemeClr val="bg1"/>
                </a:solidFill>
                <a:latin typeface="Segoe UI"/>
                <a:cs typeface="Segoe UI"/>
              </a:rPr>
              <a:t>How do I submit a resolution?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2607-C367-4DF7-B11C-3AF02BF11289}"/>
              </a:ext>
            </a:extLst>
          </p:cNvPr>
          <p:cNvSpPr txBox="1"/>
          <p:nvPr/>
        </p:nvSpPr>
        <p:spPr>
          <a:xfrm>
            <a:off x="1337131" y="1595021"/>
            <a:ext cx="7505211" cy="477053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742950" lvl="1" indent="-285750">
              <a:buFont typeface="Arial"/>
              <a:buChar char="•"/>
            </a:pPr>
            <a:r>
              <a:rPr lang="en-US" sz="3200" dirty="0">
                <a:latin typeface="Segoe UI"/>
                <a:ea typeface="+mn-lt"/>
                <a:cs typeface="+mn-lt"/>
              </a:rPr>
              <a:t>Resolutions can be submitted beginning January 1 each year.</a:t>
            </a:r>
          </a:p>
          <a:p>
            <a:pPr lvl="1"/>
            <a:endParaRPr lang="en-US" sz="3200">
              <a:latin typeface="Segoe UI"/>
              <a:ea typeface="+mn-lt"/>
              <a:cs typeface="+mn-lt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3200" dirty="0">
                <a:latin typeface="Segoe UI"/>
                <a:ea typeface="+mn-lt"/>
                <a:cs typeface="+mn-lt"/>
              </a:rPr>
              <a:t> Deadline to submit is July 17, 2024</a:t>
            </a:r>
          </a:p>
          <a:p>
            <a:pPr lvl="1"/>
            <a:endParaRPr lang="en-US" sz="3200">
              <a:latin typeface="Segoe UI"/>
              <a:ea typeface="+mn-lt"/>
              <a:cs typeface="+mn-lt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3200" dirty="0">
                <a:latin typeface="Segoe UI"/>
                <a:ea typeface="+mn-lt"/>
                <a:cs typeface="+mn-lt"/>
              </a:rPr>
              <a:t>Resolutions can be submitted to </a:t>
            </a:r>
            <a:r>
              <a:rPr lang="en-US" sz="3200" u="sng" dirty="0">
                <a:solidFill>
                  <a:srgbClr val="0070C0"/>
                </a:solidFill>
                <a:latin typeface="Segoe UI"/>
                <a:ea typeface="+mn-lt"/>
                <a:cs typeface="+mn-lt"/>
              </a:rPr>
              <a:t>C&amp;</a:t>
            </a:r>
            <a:r>
              <a:rPr lang="en-US" sz="3200" u="sng" dirty="0">
                <a:solidFill>
                  <a:srgbClr val="0070C0"/>
                </a:solidFill>
                <a:latin typeface="Segoe UI"/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RCommittee@mape.org</a:t>
            </a:r>
            <a:r>
              <a:rPr lang="en-US" sz="3200" dirty="0">
                <a:latin typeface="Segoe UI"/>
                <a:ea typeface="+mn-lt"/>
                <a:cs typeface="+mn-lt"/>
              </a:rPr>
              <a:t> </a:t>
            </a:r>
          </a:p>
          <a:p>
            <a:endParaRPr lang="en-US" sz="32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" name="Graphic 3" descr="Share with solid fill">
            <a:extLst>
              <a:ext uri="{FF2B5EF4-FFF2-40B4-BE49-F238E27FC236}">
                <a16:creationId xmlns:a16="http://schemas.microsoft.com/office/drawing/2014/main" id="{4447D306-51B5-EDD0-C8EF-FACA3EB280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7906" y="1595717"/>
            <a:ext cx="1470211" cy="1470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165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4D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FB38961-A4A8-4C33-91A7-124765C0822E}"/>
              </a:ext>
            </a:extLst>
          </p:cNvPr>
          <p:cNvSpPr/>
          <p:nvPr/>
        </p:nvSpPr>
        <p:spPr>
          <a:xfrm>
            <a:off x="-1" y="0"/>
            <a:ext cx="9144000" cy="2238703"/>
          </a:xfrm>
          <a:prstGeom prst="rect">
            <a:avLst/>
          </a:prstGeom>
          <a:solidFill>
            <a:srgbClr val="36BD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00698011-84D2-4E9C-945A-EBD22EF71A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2286475" y="456880"/>
            <a:ext cx="4571047" cy="132494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2493C2E-AD63-4289-9BCA-A61E37A87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28886"/>
            <a:ext cx="7772400" cy="205898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chemeClr val="bg1"/>
                </a:solidFill>
                <a:latin typeface="Segoe UI"/>
                <a:cs typeface="Segoe UI"/>
              </a:rPr>
              <a:t>What is a resolution?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469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4D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FB38961-A4A8-4C33-91A7-124765C0822E}"/>
              </a:ext>
            </a:extLst>
          </p:cNvPr>
          <p:cNvSpPr/>
          <p:nvPr/>
        </p:nvSpPr>
        <p:spPr>
          <a:xfrm>
            <a:off x="-1" y="0"/>
            <a:ext cx="9144000" cy="2238703"/>
          </a:xfrm>
          <a:prstGeom prst="rect">
            <a:avLst/>
          </a:prstGeom>
          <a:solidFill>
            <a:srgbClr val="36BD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00698011-84D2-4E9C-945A-EBD22EF71A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2286475" y="456880"/>
            <a:ext cx="4571047" cy="132494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2493C2E-AD63-4289-9BCA-A61E37A87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28886"/>
            <a:ext cx="7772400" cy="2058988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b="1">
                <a:solidFill>
                  <a:schemeClr val="bg1"/>
                </a:solidFill>
                <a:latin typeface="Segoe UI Semibold"/>
                <a:ea typeface="+mj-lt"/>
                <a:cs typeface="+mj-lt"/>
              </a:rPr>
              <a:t>What happens after I submit my resolution?</a:t>
            </a:r>
          </a:p>
        </p:txBody>
      </p:sp>
    </p:spTree>
    <p:extLst>
      <p:ext uri="{BB962C8B-B14F-4D97-AF65-F5344CB8AC3E}">
        <p14:creationId xmlns:p14="http://schemas.microsoft.com/office/powerpoint/2010/main" val="5163222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2D2EA14C-0B33-4EEE-A451-3699584358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7010400" y="6029319"/>
            <a:ext cx="1898315" cy="55023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9144000" cy="1270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14960" y="327411"/>
            <a:ext cx="817880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>
                <a:solidFill>
                  <a:schemeClr val="bg1"/>
                </a:solidFill>
                <a:latin typeface="Segoe UI"/>
                <a:cs typeface="Segoe UI"/>
              </a:rPr>
              <a:t>What then?</a:t>
            </a:r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2607-C367-4DF7-B11C-3AF02BF11289}"/>
              </a:ext>
            </a:extLst>
          </p:cNvPr>
          <p:cNvSpPr txBox="1"/>
          <p:nvPr/>
        </p:nvSpPr>
        <p:spPr>
          <a:xfrm>
            <a:off x="202922" y="1595021"/>
            <a:ext cx="6048738" cy="48936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1"/>
            <a:r>
              <a:rPr lang="en-US" sz="3200">
                <a:latin typeface="Segoe UI"/>
                <a:ea typeface="+mn-lt"/>
                <a:cs typeface="+mn-lt"/>
              </a:rPr>
              <a:t>Time permitting, the Constitution and Rules Committee may contact a resolution’s submitter to suggest clarifying changes be made to a resolution, but the final wording will be that of the submitter.</a:t>
            </a:r>
          </a:p>
          <a:p>
            <a:endParaRPr lang="en-US" sz="3200" b="1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" name="Graphic 3" descr="Inbox Check with solid fill">
            <a:extLst>
              <a:ext uri="{FF2B5EF4-FFF2-40B4-BE49-F238E27FC236}">
                <a16:creationId xmlns:a16="http://schemas.microsoft.com/office/drawing/2014/main" id="{F0A57F50-87F0-2F2D-2E6E-5F33989206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34953" y="1595717"/>
            <a:ext cx="2608729" cy="2599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599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0002E-75FF-4EFB-A8F2-2920CFD238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385" y="1674091"/>
            <a:ext cx="7772400" cy="2059535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  <a:latin typeface="Candara" panose="020E0502030303020204" pitchFamily="34" charset="0"/>
              </a:rPr>
              <a:t>TITLE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2974109" cy="6858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206376" y="246729"/>
            <a:ext cx="524256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>
                <a:latin typeface="Segoe UI"/>
                <a:cs typeface="Segoe UI"/>
              </a:rPr>
              <a:t>What then?</a:t>
            </a:r>
            <a:endParaRPr lang="en-US" b="1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483749D5-D5F7-4331-A884-8B66886CAEA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1" t="61666" r="9041" b="5707"/>
          <a:stretch/>
        </p:blipFill>
        <p:spPr>
          <a:xfrm>
            <a:off x="121052" y="2787971"/>
            <a:ext cx="2732003" cy="105713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3522984-4173-43F8-BEE8-D5895A68A84D}"/>
              </a:ext>
            </a:extLst>
          </p:cNvPr>
          <p:cNvSpPr txBox="1"/>
          <p:nvPr/>
        </p:nvSpPr>
        <p:spPr>
          <a:xfrm>
            <a:off x="2972397" y="1289725"/>
            <a:ext cx="5979735" cy="538609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1"/>
            <a:r>
              <a:rPr lang="en-US" sz="3200" dirty="0">
                <a:latin typeface="Segoe UI"/>
                <a:ea typeface="+mn-lt"/>
                <a:cs typeface="+mn-lt"/>
              </a:rPr>
              <a:t>You will receive an email with information about the virtual Resolution Forum where you will present your resolution and members can ask questions or offer suggestions.</a:t>
            </a:r>
            <a:endParaRPr lang="en-US" dirty="0">
              <a:latin typeface="Segoe UI"/>
              <a:ea typeface="+mn-lt"/>
              <a:cs typeface="+mn-lt"/>
            </a:endParaRPr>
          </a:p>
          <a:p>
            <a:pPr lvl="1"/>
            <a:endParaRPr lang="en-US" sz="3200">
              <a:ea typeface="+mn-lt"/>
              <a:cs typeface="+mn-lt"/>
            </a:endParaRPr>
          </a:p>
          <a:p>
            <a:pPr lvl="1"/>
            <a:endParaRPr lang="en-US" sz="3200">
              <a:ea typeface="+mn-lt"/>
              <a:cs typeface="+mn-lt"/>
            </a:endParaRPr>
          </a:p>
          <a:p>
            <a:endParaRPr lang="en-US" sz="32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240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611664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0002E-75FF-4EFB-A8F2-2920CFD238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385" y="1674091"/>
            <a:ext cx="7772400" cy="2059535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  <a:latin typeface="Candara" panose="020E0502030303020204" pitchFamily="34" charset="0"/>
              </a:rPr>
              <a:t>TITLE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2974109" cy="6858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206376" y="246729"/>
            <a:ext cx="524256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>
                <a:latin typeface="Segoe UI"/>
                <a:cs typeface="Segoe UI"/>
              </a:rPr>
              <a:t>Resolution Forum</a:t>
            </a:r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483749D5-D5F7-4331-A884-8B66886CAEA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1" t="61666" r="9041" b="5707"/>
          <a:stretch/>
        </p:blipFill>
        <p:spPr>
          <a:xfrm>
            <a:off x="121052" y="2787971"/>
            <a:ext cx="2732003" cy="105713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3522984-4173-43F8-BEE8-D5895A68A84D}"/>
              </a:ext>
            </a:extLst>
          </p:cNvPr>
          <p:cNvSpPr txBox="1"/>
          <p:nvPr/>
        </p:nvSpPr>
        <p:spPr>
          <a:xfrm>
            <a:off x="2946368" y="998780"/>
            <a:ext cx="6171605" cy="57554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1"/>
            <a:r>
              <a:rPr lang="en-US" sz="2800" dirty="0">
                <a:latin typeface="Segoe UI"/>
                <a:ea typeface="+mn-lt"/>
                <a:cs typeface="+mn-lt"/>
              </a:rPr>
              <a:t>The Resolution Forum is virtual and will be Sept. 24, 2024 at 12 p.m. </a:t>
            </a:r>
            <a:endParaRPr lang="en-US" sz="2800">
              <a:latin typeface="Segoe UI"/>
              <a:ea typeface="+mn-lt"/>
              <a:cs typeface="+mn-lt"/>
            </a:endParaRPr>
          </a:p>
          <a:p>
            <a:pPr lvl="1"/>
            <a:endParaRPr lang="en-US" sz="2800" dirty="0">
              <a:latin typeface="Segoe UI"/>
              <a:ea typeface="+mn-lt"/>
              <a:cs typeface="+mn-lt"/>
            </a:endParaRPr>
          </a:p>
          <a:p>
            <a:pPr lvl="1"/>
            <a:r>
              <a:rPr lang="en-US" sz="2800" dirty="0">
                <a:latin typeface="Segoe UI"/>
                <a:ea typeface="+mn-lt"/>
                <a:cs typeface="+mn-lt"/>
              </a:rPr>
              <a:t>Depending on the number of resolutions submitted, additional forums may be added.</a:t>
            </a:r>
          </a:p>
          <a:p>
            <a:pPr lvl="1"/>
            <a:endParaRPr lang="en-US" sz="2800">
              <a:latin typeface="Segoe UI"/>
              <a:ea typeface="+mn-lt"/>
              <a:cs typeface="+mn-lt"/>
            </a:endParaRPr>
          </a:p>
          <a:p>
            <a:pPr lvl="1"/>
            <a:r>
              <a:rPr lang="en-US" sz="2800" dirty="0">
                <a:latin typeface="Segoe UI"/>
                <a:ea typeface="+mn-lt"/>
                <a:cs typeface="+mn-lt"/>
              </a:rPr>
              <a:t>If you are unable to attend, your resolution will stand a better chance of being passed if an informed delegate can present on your behalf.</a:t>
            </a:r>
          </a:p>
          <a:p>
            <a:endParaRPr lang="en-US" sz="32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713610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4D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FB38961-A4A8-4C33-91A7-124765C0822E}"/>
              </a:ext>
            </a:extLst>
          </p:cNvPr>
          <p:cNvSpPr/>
          <p:nvPr/>
        </p:nvSpPr>
        <p:spPr>
          <a:xfrm>
            <a:off x="-1" y="0"/>
            <a:ext cx="9144000" cy="2238703"/>
          </a:xfrm>
          <a:prstGeom prst="rect">
            <a:avLst/>
          </a:prstGeom>
          <a:solidFill>
            <a:srgbClr val="36BD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00698011-84D2-4E9C-945A-EBD22EF71A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2286475" y="456880"/>
            <a:ext cx="4571047" cy="132494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2493C2E-AD63-4289-9BCA-A61E37A87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28112"/>
            <a:ext cx="7772400" cy="2058988"/>
          </a:xfrm>
        </p:spPr>
        <p:txBody>
          <a:bodyPr>
            <a:normAutofit fontScale="90000"/>
          </a:bodyPr>
          <a:lstStyle/>
          <a:p>
            <a:r>
              <a:rPr lang="en-US" b="1">
                <a:solidFill>
                  <a:schemeClr val="bg1"/>
                </a:solidFill>
                <a:latin typeface="Segoe UI Semibold"/>
                <a:ea typeface="+mj-lt"/>
                <a:cs typeface="+mj-lt"/>
              </a:rPr>
              <a:t>How are members informed about proposed resolutions?</a:t>
            </a:r>
          </a:p>
        </p:txBody>
      </p:sp>
    </p:spTree>
    <p:extLst>
      <p:ext uri="{BB962C8B-B14F-4D97-AF65-F5344CB8AC3E}">
        <p14:creationId xmlns:p14="http://schemas.microsoft.com/office/powerpoint/2010/main" val="41293721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2D2EA14C-0B33-4EEE-A451-3699584358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7010400" y="6029319"/>
            <a:ext cx="1898315" cy="55023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9144000" cy="1270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14960" y="327411"/>
            <a:ext cx="817880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>
                <a:solidFill>
                  <a:schemeClr val="bg1"/>
                </a:solidFill>
                <a:latin typeface="Segoe UI"/>
                <a:cs typeface="Segoe UI"/>
              </a:rPr>
              <a:t>How are members informed?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2607-C367-4DF7-B11C-3AF02BF11289}"/>
              </a:ext>
            </a:extLst>
          </p:cNvPr>
          <p:cNvSpPr txBox="1"/>
          <p:nvPr/>
        </p:nvSpPr>
        <p:spPr>
          <a:xfrm>
            <a:off x="-243728" y="1361939"/>
            <a:ext cx="9358566" cy="58785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742950" lvl="1" indent="-285750">
              <a:buFont typeface="Arial"/>
              <a:buChar char="•"/>
            </a:pPr>
            <a:r>
              <a:rPr lang="en-US" sz="3200" dirty="0">
                <a:latin typeface="Segoe UI"/>
                <a:ea typeface="+mn-lt"/>
                <a:cs typeface="+mn-lt"/>
              </a:rPr>
              <a:t>The Constitution and Rules Committee approves resolutions 30 days prior to DA and are then are posted on the MAPE website.</a:t>
            </a:r>
            <a:endParaRPr lang="en-US" dirty="0">
              <a:latin typeface="Segoe UI"/>
              <a:cs typeface="Segoe UI"/>
            </a:endParaRPr>
          </a:p>
          <a:p>
            <a:pPr lvl="1"/>
            <a:endParaRPr lang="en-US" sz="3200">
              <a:latin typeface="Segoe UI"/>
              <a:ea typeface="+mn-lt"/>
              <a:cs typeface="+mn-lt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3200" dirty="0">
                <a:latin typeface="Segoe UI"/>
                <a:ea typeface="+mn-lt"/>
                <a:cs typeface="+mn-lt"/>
              </a:rPr>
              <a:t>Members are notified that resolutions are available online in a newsletter.</a:t>
            </a:r>
          </a:p>
          <a:p>
            <a:pPr lvl="1"/>
            <a:endParaRPr lang="en-US" sz="3200">
              <a:latin typeface="Segoe UI"/>
              <a:ea typeface="+mn-lt"/>
              <a:cs typeface="+mn-lt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3200" dirty="0">
                <a:latin typeface="Segoe UI"/>
                <a:ea typeface="+mn-lt"/>
                <a:cs typeface="+mn-lt"/>
              </a:rPr>
              <a:t>Members are invited to the Resolution Forum to ask questions and provide feedback. </a:t>
            </a:r>
          </a:p>
          <a:p>
            <a:pPr lvl="2"/>
            <a:endParaRPr lang="en-US" sz="3200" dirty="0">
              <a:latin typeface="Segoe UI"/>
              <a:ea typeface="+mn-lt"/>
              <a:cs typeface="+mn-lt"/>
            </a:endParaRPr>
          </a:p>
          <a:p>
            <a:endParaRPr lang="en-US" sz="3200" b="1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785898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4D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FB38961-A4A8-4C33-91A7-124765C0822E}"/>
              </a:ext>
            </a:extLst>
          </p:cNvPr>
          <p:cNvSpPr/>
          <p:nvPr/>
        </p:nvSpPr>
        <p:spPr>
          <a:xfrm>
            <a:off x="-1" y="0"/>
            <a:ext cx="9144000" cy="2238703"/>
          </a:xfrm>
          <a:prstGeom prst="rect">
            <a:avLst/>
          </a:prstGeom>
          <a:solidFill>
            <a:srgbClr val="36BD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00698011-84D2-4E9C-945A-EBD22EF71A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2286475" y="456880"/>
            <a:ext cx="4571047" cy="132494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2493C2E-AD63-4289-9BCA-A61E37A87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28112"/>
            <a:ext cx="7772400" cy="205898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>
                <a:solidFill>
                  <a:schemeClr val="bg1"/>
                </a:solidFill>
                <a:latin typeface="Segoe UI Semibold"/>
                <a:ea typeface="+mj-lt"/>
                <a:cs typeface="+mj-lt"/>
              </a:rPr>
              <a:t>How is my resolution heard at DA?</a:t>
            </a:r>
          </a:p>
        </p:txBody>
      </p:sp>
    </p:spTree>
    <p:extLst>
      <p:ext uri="{BB962C8B-B14F-4D97-AF65-F5344CB8AC3E}">
        <p14:creationId xmlns:p14="http://schemas.microsoft.com/office/powerpoint/2010/main" val="11927983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2D2EA14C-0B33-4EEE-A451-3699584358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7010400" y="6029319"/>
            <a:ext cx="1898315" cy="55023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9144000" cy="1270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14960" y="327411"/>
            <a:ext cx="817880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>
                <a:solidFill>
                  <a:schemeClr val="bg1"/>
                </a:solidFill>
                <a:latin typeface="Segoe UI"/>
                <a:cs typeface="Segoe UI"/>
              </a:rPr>
              <a:t>How is my resolution heard at DA?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2607-C367-4DF7-B11C-3AF02BF11289}"/>
              </a:ext>
            </a:extLst>
          </p:cNvPr>
          <p:cNvSpPr txBox="1"/>
          <p:nvPr/>
        </p:nvSpPr>
        <p:spPr>
          <a:xfrm>
            <a:off x="30730" y="1595021"/>
            <a:ext cx="8841300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1"/>
            <a:r>
              <a:rPr lang="en-US" sz="3200" dirty="0">
                <a:latin typeface="Segoe UI"/>
                <a:ea typeface="+mn-lt"/>
                <a:cs typeface="+mn-lt"/>
              </a:rPr>
              <a:t>1. DA uses Robert’s Rules of Order </a:t>
            </a:r>
            <a:endParaRPr lang="en-US" dirty="0">
              <a:latin typeface="Segoe UI"/>
              <a:cs typeface="Calibri" panose="020F0502020204030204"/>
            </a:endParaRPr>
          </a:p>
          <a:p>
            <a:pPr lvl="1"/>
            <a:endParaRPr lang="en-US" sz="3200">
              <a:latin typeface="Segoe UI"/>
              <a:ea typeface="+mn-lt"/>
              <a:cs typeface="+mn-lt"/>
            </a:endParaRPr>
          </a:p>
          <a:p>
            <a:pPr lvl="1"/>
            <a:r>
              <a:rPr lang="en-US" sz="3200" dirty="0">
                <a:latin typeface="Segoe UI"/>
                <a:ea typeface="+mn-lt"/>
                <a:cs typeface="+mn-lt"/>
              </a:rPr>
              <a:t>2. A motion is made to speak about your resolution.</a:t>
            </a:r>
          </a:p>
          <a:p>
            <a:pPr lvl="1"/>
            <a:endParaRPr lang="en-US" sz="3200">
              <a:latin typeface="Segoe UI"/>
              <a:ea typeface="+mn-lt"/>
              <a:cs typeface="+mn-lt"/>
            </a:endParaRPr>
          </a:p>
          <a:p>
            <a:pPr lvl="1"/>
            <a:r>
              <a:rPr lang="en-US" sz="3200" dirty="0">
                <a:latin typeface="Segoe UI"/>
                <a:ea typeface="+mn-lt"/>
                <a:cs typeface="+mn-lt"/>
              </a:rPr>
              <a:t>3. You will then be given two minutes to speak to your proposed resolution.</a:t>
            </a:r>
          </a:p>
          <a:p>
            <a:pPr lvl="1" algn="just"/>
            <a:endParaRPr lang="en-US" sz="3200">
              <a:ea typeface="+mn-lt"/>
              <a:cs typeface="+mn-lt"/>
            </a:endParaRPr>
          </a:p>
          <a:p>
            <a:endParaRPr lang="en-US" sz="3200" b="1">
              <a:latin typeface="Segoe UI" panose="020B0502040204020203" pitchFamily="34" charset="0"/>
              <a:ea typeface="+mn-lt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2820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2D2EA14C-0B33-4EEE-A451-3699584358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7010400" y="6029319"/>
            <a:ext cx="1898315" cy="55023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9144000" cy="1270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14960" y="327411"/>
            <a:ext cx="817880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>
                <a:solidFill>
                  <a:schemeClr val="bg1"/>
                </a:solidFill>
                <a:latin typeface="Segoe UI"/>
                <a:cs typeface="Segoe UI"/>
              </a:rPr>
              <a:t>How is my resolution heard at DA?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2607-C367-4DF7-B11C-3AF02BF11289}"/>
              </a:ext>
            </a:extLst>
          </p:cNvPr>
          <p:cNvSpPr txBox="1"/>
          <p:nvPr/>
        </p:nvSpPr>
        <p:spPr>
          <a:xfrm>
            <a:off x="404802" y="1595021"/>
            <a:ext cx="8437540" cy="50167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1"/>
            <a:r>
              <a:rPr lang="en-US" sz="3200">
                <a:latin typeface="Segoe UI"/>
                <a:ea typeface="+mn-lt"/>
                <a:cs typeface="+mn-lt"/>
              </a:rPr>
              <a:t>4. The DA will then hear:</a:t>
            </a:r>
            <a:endParaRPr lang="en-US">
              <a:latin typeface="Calibri" panose="020F0502020204030204"/>
              <a:ea typeface="+mn-lt"/>
              <a:cs typeface="+mn-lt"/>
            </a:endParaRPr>
          </a:p>
          <a:p>
            <a:pPr lvl="1"/>
            <a:endParaRPr lang="en-US" sz="3200">
              <a:latin typeface="Segoe UI"/>
              <a:ea typeface="+mn-lt"/>
              <a:cs typeface="+mn-lt"/>
            </a:endParaRPr>
          </a:p>
          <a:p>
            <a:pPr lvl="1"/>
            <a:endParaRPr lang="en-US" sz="3200">
              <a:latin typeface="Segoe UI"/>
              <a:ea typeface="+mn-lt"/>
              <a:cs typeface="+mn-lt"/>
            </a:endParaRPr>
          </a:p>
          <a:p>
            <a:pPr lvl="1"/>
            <a:endParaRPr lang="en-US" sz="3200">
              <a:latin typeface="Segoe UI"/>
              <a:ea typeface="+mn-lt"/>
              <a:cs typeface="+mn-lt"/>
            </a:endParaRPr>
          </a:p>
          <a:p>
            <a:pPr lvl="1"/>
            <a:endParaRPr lang="en-US" sz="3200">
              <a:latin typeface="Segoe UI"/>
              <a:ea typeface="+mn-lt"/>
              <a:cs typeface="+mn-lt"/>
            </a:endParaRPr>
          </a:p>
          <a:p>
            <a:pPr lvl="1"/>
            <a:endParaRPr lang="en-US" sz="3200">
              <a:latin typeface="Segoe UI"/>
              <a:ea typeface="+mn-lt"/>
              <a:cs typeface="+mn-lt"/>
            </a:endParaRPr>
          </a:p>
          <a:p>
            <a:pPr lvl="1"/>
            <a:endParaRPr lang="en-US" sz="3200">
              <a:latin typeface="Segoe UI"/>
              <a:ea typeface="+mn-lt"/>
              <a:cs typeface="+mn-lt"/>
            </a:endParaRPr>
          </a:p>
          <a:p>
            <a:pPr lvl="1"/>
            <a:r>
              <a:rPr lang="en-US" sz="3200">
                <a:latin typeface="Segoe UI"/>
                <a:ea typeface="+mn-lt"/>
                <a:cs typeface="+mn-lt"/>
              </a:rPr>
              <a:t>Speakers will alternate those speaking against and for the motion.</a:t>
            </a:r>
            <a:endParaRPr lang="en-US">
              <a:cs typeface="Calibri"/>
            </a:endParaRPr>
          </a:p>
          <a:p>
            <a:pPr lvl="1" algn="just"/>
            <a:endParaRPr lang="en-US" sz="3200">
              <a:ea typeface="+mn-lt"/>
              <a:cs typeface="+mn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61F69B-7E51-8A30-5D11-B697F21FCE27}"/>
              </a:ext>
            </a:extLst>
          </p:cNvPr>
          <p:cNvSpPr/>
          <p:nvPr/>
        </p:nvSpPr>
        <p:spPr>
          <a:xfrm>
            <a:off x="1098178" y="2254623"/>
            <a:ext cx="2375646" cy="2277035"/>
          </a:xfrm>
          <a:prstGeom prst="rect">
            <a:avLst/>
          </a:prstGeom>
          <a:solidFill>
            <a:srgbClr val="B132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latin typeface="Segoe UI"/>
                <a:cs typeface="Calibri"/>
              </a:rPr>
              <a:t>Up to three members speaking against the resolution</a:t>
            </a:r>
            <a:endParaRPr lang="en-US" sz="2400">
              <a:latin typeface="Segoe UI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2D3F7F6-9042-FBB0-61D6-CB937C3599C9}"/>
              </a:ext>
            </a:extLst>
          </p:cNvPr>
          <p:cNvSpPr/>
          <p:nvPr/>
        </p:nvSpPr>
        <p:spPr>
          <a:xfrm>
            <a:off x="4446495" y="2254622"/>
            <a:ext cx="2375646" cy="2277035"/>
          </a:xfrm>
          <a:prstGeom prst="rect">
            <a:avLst/>
          </a:prstGeom>
          <a:solidFill>
            <a:srgbClr val="008D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>
                <a:latin typeface="Segoe UI"/>
                <a:cs typeface="Calibri"/>
              </a:rPr>
              <a:t>Up to two more members speaking for the resolution</a:t>
            </a:r>
            <a:endParaRPr lang="en-US" sz="2400">
              <a:latin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37477339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2D2EA14C-0B33-4EEE-A451-3699584358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7010400" y="6029319"/>
            <a:ext cx="1898315" cy="55023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9144000" cy="1270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14960" y="327411"/>
            <a:ext cx="817880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>
                <a:solidFill>
                  <a:schemeClr val="bg1"/>
                </a:solidFill>
                <a:latin typeface="Segoe UI"/>
                <a:cs typeface="Segoe UI"/>
              </a:rPr>
              <a:t>How is my resolution heard at DA?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2607-C367-4DF7-B11C-3AF02BF11289}"/>
              </a:ext>
            </a:extLst>
          </p:cNvPr>
          <p:cNvSpPr txBox="1"/>
          <p:nvPr/>
        </p:nvSpPr>
        <p:spPr>
          <a:xfrm>
            <a:off x="117932" y="1603985"/>
            <a:ext cx="8237994" cy="50167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1"/>
            <a:r>
              <a:rPr lang="en-US" sz="3200" dirty="0">
                <a:latin typeface="Segoe UI"/>
                <a:ea typeface="+mn-lt"/>
                <a:cs typeface="+mn-lt"/>
              </a:rPr>
              <a:t>5. Delegates can propose amendments to the resolution.</a:t>
            </a:r>
            <a:endParaRPr lang="en-US">
              <a:latin typeface="Segoe UI"/>
              <a:cs typeface="Segoe UI"/>
            </a:endParaRPr>
          </a:p>
          <a:p>
            <a:pPr lvl="1"/>
            <a:endParaRPr lang="en-US" sz="3200">
              <a:latin typeface="Segoe UI"/>
              <a:ea typeface="+mn-lt"/>
              <a:cs typeface="+mn-lt"/>
            </a:endParaRPr>
          </a:p>
          <a:p>
            <a:pPr lvl="1"/>
            <a:r>
              <a:rPr lang="en-US" sz="3200" dirty="0">
                <a:latin typeface="Segoe UI"/>
                <a:ea typeface="+mn-lt"/>
                <a:cs typeface="+mn-lt"/>
              </a:rPr>
              <a:t>6. Members will have an opportunity to speak for or against the amendment.</a:t>
            </a:r>
          </a:p>
          <a:p>
            <a:pPr lvl="1"/>
            <a:endParaRPr lang="en-US" sz="3200">
              <a:latin typeface="Segoe UI"/>
              <a:ea typeface="+mn-lt"/>
              <a:cs typeface="+mn-lt"/>
            </a:endParaRPr>
          </a:p>
          <a:p>
            <a:pPr lvl="1"/>
            <a:r>
              <a:rPr lang="en-US" sz="3200" dirty="0">
                <a:latin typeface="Segoe UI"/>
                <a:ea typeface="+mn-lt"/>
                <a:cs typeface="+mn-lt"/>
              </a:rPr>
              <a:t>7. The amendment is then voted on.</a:t>
            </a:r>
            <a:endParaRPr lang="en-US" dirty="0">
              <a:cs typeface="Calibri"/>
            </a:endParaRPr>
          </a:p>
          <a:p>
            <a:pPr lvl="1"/>
            <a:endParaRPr lang="en-US" sz="3200">
              <a:latin typeface="Segoe UI"/>
              <a:ea typeface="+mn-lt"/>
              <a:cs typeface="+mn-lt"/>
            </a:endParaRPr>
          </a:p>
          <a:p>
            <a:pPr lvl="1"/>
            <a:endParaRPr lang="en-US" sz="3200">
              <a:latin typeface="Segoe UI"/>
              <a:ea typeface="+mn-lt"/>
              <a:cs typeface="+mn-lt"/>
            </a:endParaRPr>
          </a:p>
          <a:p>
            <a:endParaRPr lang="en-US" sz="3200" b="1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178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0002E-75FF-4EFB-A8F2-2920CFD238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385" y="1674091"/>
            <a:ext cx="7772400" cy="2059535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  <a:latin typeface="Candara" panose="020E0502030303020204" pitchFamily="34" charset="0"/>
              </a:rPr>
              <a:t>TITLE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2974109" cy="6858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251200" y="327411"/>
            <a:ext cx="524256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>
                <a:latin typeface="Segoe UI"/>
                <a:cs typeface="Segoe UI"/>
              </a:rPr>
              <a:t>What is a resolution?</a:t>
            </a:r>
            <a:endParaRPr lang="en-US" b="1">
              <a:cs typeface="Calibri Light"/>
            </a:endParaRP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483749D5-D5F7-4331-A884-8B66886CAE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1" t="61666" r="9041" b="5707"/>
          <a:stretch/>
        </p:blipFill>
        <p:spPr>
          <a:xfrm>
            <a:off x="121052" y="2787971"/>
            <a:ext cx="2732003" cy="105713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3522984-4173-43F8-BEE8-D5895A68A84D}"/>
              </a:ext>
            </a:extLst>
          </p:cNvPr>
          <p:cNvSpPr txBox="1"/>
          <p:nvPr/>
        </p:nvSpPr>
        <p:spPr>
          <a:xfrm>
            <a:off x="2675048" y="1661817"/>
            <a:ext cx="6360211" cy="538609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742950" lvl="1" indent="-285750">
              <a:buFont typeface="Symbol,Sans-Serif"/>
              <a:buChar char="•"/>
            </a:pPr>
            <a:r>
              <a:rPr lang="en-US" sz="3200" dirty="0">
                <a:latin typeface="Segoe UI"/>
                <a:ea typeface="+mn-lt"/>
                <a:cs typeface="+mn-lt"/>
              </a:rPr>
              <a:t>Formal request to change the constitution, election rule, policy or bylaw</a:t>
            </a:r>
          </a:p>
          <a:p>
            <a:pPr marL="742950" lvl="1" indent="-285750">
              <a:buFont typeface="Symbol,Sans-Serif"/>
              <a:buChar char="•"/>
            </a:pPr>
            <a:endParaRPr lang="en-US" sz="3200">
              <a:latin typeface="Segoe UI"/>
              <a:ea typeface="+mn-lt"/>
              <a:cs typeface="+mn-lt"/>
            </a:endParaRPr>
          </a:p>
          <a:p>
            <a:pPr marL="742950" lvl="1" indent="-285750">
              <a:buFont typeface="Symbol,Sans-Serif"/>
              <a:buChar char="•"/>
            </a:pPr>
            <a:r>
              <a:rPr lang="en-US" sz="3200" dirty="0">
                <a:latin typeface="Segoe UI"/>
                <a:ea typeface="+mn-lt"/>
                <a:cs typeface="+mn-lt"/>
              </a:rPr>
              <a:t>Considered by the Delegate Assembly</a:t>
            </a:r>
          </a:p>
          <a:p>
            <a:pPr marL="742950" lvl="1" indent="-285750">
              <a:buFont typeface="Symbol,Sans-Serif"/>
              <a:buChar char="•"/>
            </a:pPr>
            <a:endParaRPr lang="en-US" sz="3200">
              <a:latin typeface="Segoe UI"/>
              <a:ea typeface="+mn-lt"/>
              <a:cs typeface="+mn-lt"/>
            </a:endParaRPr>
          </a:p>
          <a:p>
            <a:pPr marL="742950" lvl="1" indent="-285750">
              <a:buFont typeface="Symbol,Sans-Serif"/>
              <a:buChar char="•"/>
            </a:pPr>
            <a:r>
              <a:rPr lang="en-US" sz="3200" dirty="0">
                <a:latin typeface="Segoe UI"/>
                <a:ea typeface="+mn-lt"/>
                <a:cs typeface="+mn-lt"/>
              </a:rPr>
              <a:t>Democratic way to improve our union</a:t>
            </a:r>
            <a:endParaRPr lang="en-US" dirty="0">
              <a:latin typeface="Segoe UI"/>
            </a:endParaRPr>
          </a:p>
          <a:p>
            <a:endParaRPr lang="en-US" sz="32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240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3055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0002E-75FF-4EFB-A8F2-2920CFD238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385" y="1674091"/>
            <a:ext cx="7772400" cy="2059535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  <a:latin typeface="Candara" panose="020E0502030303020204" pitchFamily="34" charset="0"/>
              </a:rPr>
              <a:t>TITLE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2974109" cy="6858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206376" y="142578"/>
            <a:ext cx="5242560" cy="1089529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>
                <a:latin typeface="Segoe UI"/>
                <a:cs typeface="Segoe UI"/>
              </a:rPr>
              <a:t>How is my resolution heard at DA?</a:t>
            </a:r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483749D5-D5F7-4331-A884-8B66886CAE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1" t="61666" r="9041" b="5707"/>
          <a:stretch/>
        </p:blipFill>
        <p:spPr>
          <a:xfrm>
            <a:off x="121052" y="2787971"/>
            <a:ext cx="2732003" cy="105713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3522984-4173-43F8-BEE8-D5895A68A84D}"/>
              </a:ext>
            </a:extLst>
          </p:cNvPr>
          <p:cNvSpPr txBox="1"/>
          <p:nvPr/>
        </p:nvSpPr>
        <p:spPr>
          <a:xfrm>
            <a:off x="2838276" y="1500804"/>
            <a:ext cx="5979735" cy="48936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1"/>
            <a:r>
              <a:rPr lang="en-US" sz="3200" dirty="0">
                <a:latin typeface="Segoe UI"/>
                <a:ea typeface="+mn-lt"/>
                <a:cs typeface="+mn-lt"/>
              </a:rPr>
              <a:t>8. If no amendments, the resolution is voted on.</a:t>
            </a:r>
          </a:p>
          <a:p>
            <a:pPr lvl="1"/>
            <a:endParaRPr lang="en-US" sz="3200">
              <a:latin typeface="Segoe UI"/>
              <a:ea typeface="+mn-lt"/>
              <a:cs typeface="+mn-lt"/>
            </a:endParaRPr>
          </a:p>
          <a:p>
            <a:pPr lvl="1"/>
            <a:r>
              <a:rPr lang="en-US" sz="3200" dirty="0">
                <a:latin typeface="Segoe UI"/>
                <a:ea typeface="+mn-lt"/>
                <a:cs typeface="+mn-lt"/>
              </a:rPr>
              <a:t>9. The motion will either pass or fail with a majority of votes most of the time; it takes a two-thirds vote to make changes to the Constitution.</a:t>
            </a:r>
          </a:p>
          <a:p>
            <a:endParaRPr lang="en-US" sz="32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240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4705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2D2EA14C-0B33-4EEE-A451-3699584358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7010400" y="6029319"/>
            <a:ext cx="1898315" cy="55023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9144000" cy="1270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14960" y="327411"/>
            <a:ext cx="817880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>
                <a:solidFill>
                  <a:schemeClr val="bg1"/>
                </a:solidFill>
                <a:latin typeface="Segoe UI"/>
                <a:cs typeface="Segoe UI"/>
              </a:rPr>
              <a:t>What if my resolution passes?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2607-C367-4DF7-B11C-3AF02BF11289}"/>
              </a:ext>
            </a:extLst>
          </p:cNvPr>
          <p:cNvSpPr txBox="1"/>
          <p:nvPr/>
        </p:nvSpPr>
        <p:spPr>
          <a:xfrm>
            <a:off x="1816743" y="1595021"/>
            <a:ext cx="7325917" cy="2246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1"/>
            <a:r>
              <a:rPr lang="en-US" sz="3600">
                <a:latin typeface="Segoe UI"/>
                <a:ea typeface="+mn-lt"/>
                <a:cs typeface="+mn-lt"/>
              </a:rPr>
              <a:t>The board will work to implement all resolutions that passed.</a:t>
            </a:r>
            <a:endParaRPr lang="en-US" sz="3600">
              <a:latin typeface="Segoe UI"/>
            </a:endParaRPr>
          </a:p>
          <a:p>
            <a:endParaRPr lang="en-US" sz="3200" b="1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" name="Graphic 3" descr="Completed with solid fill">
            <a:extLst>
              <a:ext uri="{FF2B5EF4-FFF2-40B4-BE49-F238E27FC236}">
                <a16:creationId xmlns:a16="http://schemas.microsoft.com/office/drawing/2014/main" id="{8C119CC5-8843-056F-9C98-F36B7F721E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4471" y="1595718"/>
            <a:ext cx="1855694" cy="185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1760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2D2EA14C-0B33-4EEE-A451-3699584358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7010400" y="6029319"/>
            <a:ext cx="1898315" cy="55023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9144000" cy="1270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14960" y="327411"/>
            <a:ext cx="817880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>
                <a:solidFill>
                  <a:schemeClr val="bg1"/>
                </a:solidFill>
                <a:latin typeface="Segoe UI"/>
                <a:cs typeface="Segoe UI"/>
              </a:rPr>
              <a:t>What if my resolution fails?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2607-C367-4DF7-B11C-3AF02BF11289}"/>
              </a:ext>
            </a:extLst>
          </p:cNvPr>
          <p:cNvSpPr txBox="1"/>
          <p:nvPr/>
        </p:nvSpPr>
        <p:spPr>
          <a:xfrm>
            <a:off x="502599" y="1509449"/>
            <a:ext cx="6066784" cy="55707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742950" lvl="1" indent="-285750">
              <a:buFont typeface="Arial"/>
              <a:buChar char="•"/>
            </a:pPr>
            <a:r>
              <a:rPr lang="en-US" sz="3600">
                <a:latin typeface="Segoe UI"/>
                <a:ea typeface="+mn-lt"/>
                <a:cs typeface="+mn-lt"/>
              </a:rPr>
              <a:t>You can always revise and submit again in the following year.</a:t>
            </a:r>
            <a:endParaRPr lang="en-US"/>
          </a:p>
          <a:p>
            <a:pPr marL="742950" lvl="1" indent="-285750">
              <a:buFont typeface="Arial"/>
              <a:buChar char="•"/>
            </a:pPr>
            <a:endParaRPr lang="en-US" sz="3600">
              <a:latin typeface="Segoe UI"/>
              <a:ea typeface="+mn-lt"/>
              <a:cs typeface="+mn-lt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3600">
                <a:latin typeface="Segoe UI"/>
                <a:ea typeface="+mn-lt"/>
                <a:cs typeface="+mn-lt"/>
              </a:rPr>
              <a:t>Take into consideration the feedback of why people did not support your resolution.</a:t>
            </a:r>
          </a:p>
          <a:p>
            <a:pPr lvl="1"/>
            <a:endParaRPr lang="en-US" sz="3600">
              <a:latin typeface="Segoe UI"/>
              <a:cs typeface="Calibri"/>
            </a:endParaRPr>
          </a:p>
          <a:p>
            <a:endParaRPr lang="en-US" sz="3200" b="1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" name="Graphic 3" descr="Chat with solid fill">
            <a:extLst>
              <a:ext uri="{FF2B5EF4-FFF2-40B4-BE49-F238E27FC236}">
                <a16:creationId xmlns:a16="http://schemas.microsoft.com/office/drawing/2014/main" id="{C9EC3B9D-BBC0-50BF-F038-B687B05BAB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64940" y="2971800"/>
            <a:ext cx="2294964" cy="229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4292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0002E-75FF-4EFB-A8F2-2920CFD238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385" y="1674091"/>
            <a:ext cx="7772400" cy="2059535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  <a:latin typeface="Candara" panose="020E0502030303020204" pitchFamily="34" charset="0"/>
              </a:rPr>
              <a:t>TITLE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2974109" cy="6858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251200" y="327411"/>
            <a:ext cx="524256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>
                <a:latin typeface="Segoe UI"/>
                <a:cs typeface="Segoe UI"/>
              </a:rPr>
              <a:t>Thank you!</a:t>
            </a:r>
            <a:endParaRPr lang="en-US" b="1">
              <a:cs typeface="Calibri Light"/>
            </a:endParaRP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483749D5-D5F7-4331-A884-8B66886CAEA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1" t="61666" r="9041" b="5707"/>
          <a:stretch/>
        </p:blipFill>
        <p:spPr>
          <a:xfrm>
            <a:off x="121052" y="2787971"/>
            <a:ext cx="2732003" cy="105713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3522984-4173-43F8-BEE8-D5895A68A84D}"/>
              </a:ext>
            </a:extLst>
          </p:cNvPr>
          <p:cNvSpPr txBox="1"/>
          <p:nvPr/>
        </p:nvSpPr>
        <p:spPr>
          <a:xfrm>
            <a:off x="2675048" y="1644005"/>
            <a:ext cx="6223645" cy="390876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742950" lvl="1" indent="-285750">
              <a:buFont typeface="Arial"/>
              <a:buChar char="•"/>
            </a:pPr>
            <a:r>
              <a:rPr lang="en-US" sz="3200">
                <a:ea typeface="+mn-lt"/>
                <a:cs typeface="+mn-lt"/>
              </a:rPr>
              <a:t>We appreciate you being part of MAPE and </a:t>
            </a:r>
            <a:r>
              <a:rPr lang="en-US" sz="3200" dirty="0">
                <a:ea typeface="+mn-lt"/>
                <a:cs typeface="+mn-lt"/>
              </a:rPr>
              <a:t>playing </a:t>
            </a:r>
            <a:r>
              <a:rPr lang="en-US" sz="3200">
                <a:ea typeface="+mn-lt"/>
                <a:cs typeface="+mn-lt"/>
              </a:rPr>
              <a:t>an active role to shape your union!</a:t>
            </a:r>
            <a:br>
              <a:rPr lang="en-US" sz="3200" dirty="0">
                <a:ea typeface="+mn-lt"/>
                <a:cs typeface="+mn-lt"/>
              </a:rPr>
            </a:br>
            <a:endParaRPr lang="en-US" sz="3200">
              <a:ea typeface="+mn-lt"/>
              <a:cs typeface="+mn-lt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3200">
                <a:ea typeface="+mn-lt"/>
                <a:cs typeface="+mn-lt"/>
              </a:rPr>
              <a:t>Questions? Reach out to: </a:t>
            </a:r>
            <a:r>
              <a:rPr lang="en-US" sz="3200" u="sng">
                <a:solidFill>
                  <a:srgbClr val="0070C0"/>
                </a:solidFill>
                <a:ea typeface="+mn-lt"/>
                <a:cs typeface="+mn-lt"/>
              </a:rPr>
              <a:t>C&amp;</a:t>
            </a:r>
            <a:r>
              <a:rPr lang="en-US" sz="3200" u="sng">
                <a:ea typeface="+mn-lt"/>
                <a:cs typeface="+mn-lt"/>
                <a:hlinkClick r:id="rId4"/>
              </a:rPr>
              <a:t>RCommittee@mape.org</a:t>
            </a:r>
            <a:endParaRPr lang="en-US" sz="3200">
              <a:ea typeface="+mn-lt"/>
              <a:cs typeface="+mn-lt"/>
            </a:endParaRPr>
          </a:p>
          <a:p>
            <a:endParaRPr lang="en-US" sz="32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240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675532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4D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FB38961-A4A8-4C33-91A7-124765C0822E}"/>
              </a:ext>
            </a:extLst>
          </p:cNvPr>
          <p:cNvSpPr/>
          <p:nvPr/>
        </p:nvSpPr>
        <p:spPr>
          <a:xfrm>
            <a:off x="-1" y="0"/>
            <a:ext cx="9144000" cy="2238703"/>
          </a:xfrm>
          <a:prstGeom prst="rect">
            <a:avLst/>
          </a:prstGeom>
          <a:solidFill>
            <a:srgbClr val="36BD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00698011-84D2-4E9C-945A-EBD22EF71A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2286475" y="456880"/>
            <a:ext cx="4571047" cy="132494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2493C2E-AD63-4289-9BCA-A61E37A87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28886"/>
            <a:ext cx="7772400" cy="205898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>
                <a:solidFill>
                  <a:schemeClr val="bg1"/>
                </a:solidFill>
                <a:latin typeface="Segoe UI Semibold"/>
                <a:ea typeface="+mj-lt"/>
                <a:cs typeface="+mj-lt"/>
              </a:rPr>
              <a:t>Who can submit a resolution?</a:t>
            </a:r>
          </a:p>
        </p:txBody>
      </p:sp>
    </p:spTree>
    <p:extLst>
      <p:ext uri="{BB962C8B-B14F-4D97-AF65-F5344CB8AC3E}">
        <p14:creationId xmlns:p14="http://schemas.microsoft.com/office/powerpoint/2010/main" val="2090665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2D2EA14C-0B33-4EEE-A451-3699584358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7010400" y="6029319"/>
            <a:ext cx="1898315" cy="55023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9144000" cy="1270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14960" y="327411"/>
            <a:ext cx="817880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>
                <a:solidFill>
                  <a:schemeClr val="bg1"/>
                </a:solidFill>
                <a:latin typeface="Segoe UI"/>
                <a:cs typeface="Segoe UI"/>
              </a:rPr>
              <a:t>Who can submit a resolution?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2607-C367-4DF7-B11C-3AF02BF11289}"/>
              </a:ext>
            </a:extLst>
          </p:cNvPr>
          <p:cNvSpPr txBox="1"/>
          <p:nvPr/>
        </p:nvSpPr>
        <p:spPr>
          <a:xfrm>
            <a:off x="550812" y="1597411"/>
            <a:ext cx="8320872" cy="50167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>
                <a:latin typeface="Segoe UI"/>
                <a:ea typeface="+mn-lt"/>
                <a:cs typeface="+mn-lt"/>
              </a:rPr>
              <a:t>Local and statewide executive committees</a:t>
            </a:r>
            <a:endParaRPr lang="en-US">
              <a:latin typeface="Calibri" panose="020F0502020204030204"/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en-US" sz="3200">
                <a:latin typeface="Segoe UI"/>
                <a:ea typeface="+mn-lt"/>
                <a:cs typeface="+mn-lt"/>
              </a:rPr>
              <a:t>Locals</a:t>
            </a:r>
            <a:endParaRPr lang="en-US">
              <a:latin typeface="Calibri" panose="020F0502020204030204"/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en-US" sz="3200">
                <a:latin typeface="Segoe UI"/>
                <a:ea typeface="+mn-lt"/>
                <a:cs typeface="+mn-lt"/>
              </a:rPr>
              <a:t>Statewide standing committees identified in the Bylaws</a:t>
            </a:r>
            <a:endParaRPr lang="en-US">
              <a:latin typeface="Calibri" panose="020F0502020204030204"/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en-US" sz="3200">
                <a:latin typeface="Segoe UI"/>
                <a:ea typeface="+mn-lt"/>
                <a:cs typeface="+mn-lt"/>
              </a:rPr>
              <a:t>Board of Directors</a:t>
            </a:r>
            <a:endParaRPr lang="en-US">
              <a:latin typeface="Calibri" panose="020F0502020204030204"/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en-US" sz="3200">
                <a:latin typeface="Segoe UI"/>
                <a:ea typeface="+mn-lt"/>
                <a:cs typeface="+mn-lt"/>
              </a:rPr>
              <a:t>Board of Trustees</a:t>
            </a:r>
          </a:p>
          <a:p>
            <a:pPr marL="457200" indent="-457200">
              <a:buFont typeface="Arial"/>
              <a:buChar char="•"/>
            </a:pPr>
            <a:r>
              <a:rPr lang="en-US" sz="3200">
                <a:latin typeface="Calibri"/>
                <a:ea typeface="+mn-lt"/>
                <a:cs typeface="+mn-lt"/>
              </a:rPr>
              <a:t>Any</a:t>
            </a:r>
            <a:r>
              <a:rPr lang="en-US" sz="3200">
                <a:ea typeface="+mn-lt"/>
                <a:cs typeface="+mn-lt"/>
              </a:rPr>
              <a:t> two or more members</a:t>
            </a:r>
            <a:endParaRPr lang="en-US" sz="3200">
              <a:latin typeface="Segoe UI" panose="020B0502040204020203" pitchFamily="34" charset="0"/>
              <a:cs typeface="Calibri"/>
            </a:endParaRPr>
          </a:p>
          <a:p>
            <a:endParaRPr lang="en-US" sz="32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32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3200">
              <a:latin typeface="Montserrat" panose="00000500000000000000" pitchFamily="2" charset="0"/>
              <a:cs typeface="Segoe UI" panose="020B0502040204020203" pitchFamily="34" charset="0"/>
            </a:endParaRPr>
          </a:p>
        </p:txBody>
      </p:sp>
      <p:pic>
        <p:nvPicPr>
          <p:cNvPr id="2" name="Graphic 3" descr="Boardroom with solid fill">
            <a:extLst>
              <a:ext uri="{FF2B5EF4-FFF2-40B4-BE49-F238E27FC236}">
                <a16:creationId xmlns:a16="http://schemas.microsoft.com/office/drawing/2014/main" id="{FD6A438E-45CF-E615-5AE1-AFEB1464B2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32125" y="3201644"/>
            <a:ext cx="2151529" cy="2151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757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4D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FB38961-A4A8-4C33-91A7-124765C0822E}"/>
              </a:ext>
            </a:extLst>
          </p:cNvPr>
          <p:cNvSpPr/>
          <p:nvPr/>
        </p:nvSpPr>
        <p:spPr>
          <a:xfrm>
            <a:off x="-1" y="0"/>
            <a:ext cx="9144000" cy="2238703"/>
          </a:xfrm>
          <a:prstGeom prst="rect">
            <a:avLst/>
          </a:prstGeom>
          <a:solidFill>
            <a:srgbClr val="36BD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00698011-84D2-4E9C-945A-EBD22EF71A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2286475" y="456880"/>
            <a:ext cx="4571047" cy="132494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2493C2E-AD63-4289-9BCA-A61E37A87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28886"/>
            <a:ext cx="7772400" cy="205898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>
                <a:solidFill>
                  <a:schemeClr val="bg1"/>
                </a:solidFill>
                <a:latin typeface="Segoe UI Semibold"/>
                <a:ea typeface="+mj-lt"/>
                <a:cs typeface="+mj-lt"/>
              </a:rPr>
              <a:t>Who can write a resolution?</a:t>
            </a:r>
          </a:p>
        </p:txBody>
      </p:sp>
    </p:spTree>
    <p:extLst>
      <p:ext uri="{BB962C8B-B14F-4D97-AF65-F5344CB8AC3E}">
        <p14:creationId xmlns:p14="http://schemas.microsoft.com/office/powerpoint/2010/main" val="2250786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0002E-75FF-4EFB-A8F2-2920CFD238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385" y="1674091"/>
            <a:ext cx="7772400" cy="2059535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  <a:latin typeface="Candara" panose="020E0502030303020204" pitchFamily="34" charset="0"/>
              </a:rPr>
              <a:t>TITLE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2974109" cy="6858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242235" y="115684"/>
            <a:ext cx="5242560" cy="1089529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>
                <a:latin typeface="Segoe UI"/>
                <a:cs typeface="Segoe UI"/>
              </a:rPr>
              <a:t>Who can write a resolution?</a:t>
            </a:r>
            <a:endParaRPr lang="en-US" b="1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483749D5-D5F7-4331-A884-8B66886CAE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1" t="61666" r="9041" b="5707"/>
          <a:stretch/>
        </p:blipFill>
        <p:spPr>
          <a:xfrm>
            <a:off x="121052" y="2787971"/>
            <a:ext cx="2732003" cy="105713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3522984-4173-43F8-BEE8-D5895A68A84D}"/>
              </a:ext>
            </a:extLst>
          </p:cNvPr>
          <p:cNvSpPr txBox="1"/>
          <p:nvPr/>
        </p:nvSpPr>
        <p:spPr>
          <a:xfrm>
            <a:off x="2977870" y="1661817"/>
            <a:ext cx="6152391" cy="390876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1"/>
            <a:r>
              <a:rPr lang="en-US" sz="3200">
                <a:latin typeface="Segoe UI"/>
                <a:ea typeface="+mn-lt"/>
                <a:cs typeface="+mn-lt"/>
              </a:rPr>
              <a:t>Resolution writers may call upon members of the Constitution and Rules Committee for advice, but creating the resolution is the responsibility of the writer.</a:t>
            </a:r>
            <a:endParaRPr lang="en-US">
              <a:latin typeface="Segoe UI"/>
              <a:cs typeface="Calibri" panose="020F0502020204030204"/>
            </a:endParaRPr>
          </a:p>
          <a:p>
            <a:endParaRPr lang="en-US" sz="32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2400">
              <a:latin typeface="Montserrat" panose="00000500000000000000" pitchFamily="2" charset="0"/>
            </a:endParaRPr>
          </a:p>
        </p:txBody>
      </p:sp>
      <p:pic>
        <p:nvPicPr>
          <p:cNvPr id="3" name="Graphic 4" descr="Programmer female with solid fill">
            <a:extLst>
              <a:ext uri="{FF2B5EF4-FFF2-40B4-BE49-F238E27FC236}">
                <a16:creationId xmlns:a16="http://schemas.microsoft.com/office/drawing/2014/main" id="{B7CEB6F0-1CB9-66C4-2740-371422092F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72635" y="4701989"/>
            <a:ext cx="1855694" cy="185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938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4D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FB38961-A4A8-4C33-91A7-124765C0822E}"/>
              </a:ext>
            </a:extLst>
          </p:cNvPr>
          <p:cNvSpPr/>
          <p:nvPr/>
        </p:nvSpPr>
        <p:spPr>
          <a:xfrm>
            <a:off x="-1" y="0"/>
            <a:ext cx="9144000" cy="2238703"/>
          </a:xfrm>
          <a:prstGeom prst="rect">
            <a:avLst/>
          </a:prstGeom>
          <a:solidFill>
            <a:srgbClr val="36BD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00698011-84D2-4E9C-945A-EBD22EF71A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2286475" y="456880"/>
            <a:ext cx="4571047" cy="132494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2493C2E-AD63-4289-9BCA-A61E37A87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28886"/>
            <a:ext cx="7772400" cy="205898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>
                <a:solidFill>
                  <a:schemeClr val="bg1"/>
                </a:solidFill>
                <a:latin typeface="Segoe UI Semibold"/>
                <a:ea typeface="+mj-lt"/>
                <a:cs typeface="+mj-lt"/>
              </a:rPr>
              <a:t>How do I format a resolution?</a:t>
            </a:r>
          </a:p>
        </p:txBody>
      </p:sp>
    </p:spTree>
    <p:extLst>
      <p:ext uri="{BB962C8B-B14F-4D97-AF65-F5344CB8AC3E}">
        <p14:creationId xmlns:p14="http://schemas.microsoft.com/office/powerpoint/2010/main" val="2943882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9" descr="A picture containing text, light, traffic, lit&#10;&#10;Description automatically generated">
            <a:extLst>
              <a:ext uri="{FF2B5EF4-FFF2-40B4-BE49-F238E27FC236}">
                <a16:creationId xmlns:a16="http://schemas.microsoft.com/office/drawing/2014/main" id="{2D2EA14C-0B33-4EEE-A451-3699584358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" b="3465"/>
          <a:stretch>
            <a:fillRect/>
          </a:stretch>
        </p:blipFill>
        <p:spPr>
          <a:xfrm>
            <a:off x="7010400" y="6029319"/>
            <a:ext cx="1898315" cy="55023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5D1CDC-CB44-4344-AAED-F34B6AF5F8D9}"/>
              </a:ext>
            </a:extLst>
          </p:cNvPr>
          <p:cNvSpPr/>
          <p:nvPr/>
        </p:nvSpPr>
        <p:spPr>
          <a:xfrm>
            <a:off x="0" y="0"/>
            <a:ext cx="9144000" cy="1270000"/>
          </a:xfrm>
          <a:prstGeom prst="rect">
            <a:avLst/>
          </a:prstGeom>
          <a:solidFill>
            <a:srgbClr val="134D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63EB1638-5567-413D-9E8A-EF3D789749D4}"/>
              </a:ext>
            </a:extLst>
          </p:cNvPr>
          <p:cNvSpPr txBox="1">
            <a:spLocks/>
          </p:cNvSpPr>
          <p:nvPr/>
        </p:nvSpPr>
        <p:spPr>
          <a:xfrm>
            <a:off x="314960" y="327411"/>
            <a:ext cx="8178800" cy="5909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>
                <a:solidFill>
                  <a:schemeClr val="bg1"/>
                </a:solidFill>
                <a:latin typeface="Segoe UI"/>
                <a:cs typeface="Segoe UI"/>
              </a:rPr>
              <a:t>How do I format a resolution?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2607-C367-4DF7-B11C-3AF02BF11289}"/>
              </a:ext>
            </a:extLst>
          </p:cNvPr>
          <p:cNvSpPr txBox="1"/>
          <p:nvPr/>
        </p:nvSpPr>
        <p:spPr>
          <a:xfrm>
            <a:off x="397597" y="1597411"/>
            <a:ext cx="3954470" cy="329320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200">
                <a:latin typeface="Segoe UI"/>
                <a:ea typeface="+mn-lt"/>
                <a:cs typeface="+mn-lt"/>
              </a:rPr>
              <a:t>Resolutions must be on the template </a:t>
            </a:r>
            <a:endParaRPr lang="en-US"/>
          </a:p>
          <a:p>
            <a:r>
              <a:rPr lang="en-US" sz="3200">
                <a:latin typeface="Segoe UI"/>
                <a:ea typeface="+mn-lt"/>
                <a:cs typeface="+mn-lt"/>
              </a:rPr>
              <a:t>provided on the MAPE website.</a:t>
            </a:r>
            <a:endParaRPr lang="en-US"/>
          </a:p>
          <a:p>
            <a:endParaRPr lang="en-US" sz="3200">
              <a:latin typeface="Segoe UI"/>
              <a:ea typeface="+mn-lt"/>
              <a:cs typeface="+mn-lt"/>
            </a:endParaRPr>
          </a:p>
          <a:p>
            <a:endParaRPr lang="en-US" sz="2400">
              <a:latin typeface="Calibri"/>
              <a:cs typeface="Calibri"/>
            </a:endParaRPr>
          </a:p>
          <a:p>
            <a:endParaRPr lang="en-US" sz="2400">
              <a:latin typeface="Montserrat" panose="00000500000000000000" pitchFamily="2" charset="0"/>
            </a:endParaRP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F2BDC516-91F0-8C22-4A62-2C3FC96FF8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4765" y="1598626"/>
            <a:ext cx="4612340" cy="38400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1C63DB-0FEA-04B5-8727-897C1B6FCA27}"/>
              </a:ext>
            </a:extLst>
          </p:cNvPr>
          <p:cNvSpPr txBox="1"/>
          <p:nvPr/>
        </p:nvSpPr>
        <p:spPr>
          <a:xfrm>
            <a:off x="242047" y="5706036"/>
            <a:ext cx="5701552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+mn-lt"/>
                <a:cs typeface="+mn-lt"/>
                <a:hlinkClick r:id="rId4"/>
              </a:rPr>
              <a:t>https://mape.org/committees/delegate-assembly-da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/>
          </a:p>
          <a:p>
            <a:r>
              <a:rPr lang="en-US" dirty="0">
                <a:latin typeface="Segoe UI"/>
                <a:cs typeface="Segoe UI"/>
              </a:rPr>
              <a:t>Under "Delegate Assembly Resources"</a:t>
            </a:r>
          </a:p>
          <a:p>
            <a:r>
              <a:rPr lang="en-US" dirty="0">
                <a:latin typeface="Segoe UI"/>
                <a:cs typeface="Segoe UI"/>
              </a:rPr>
              <a:t>Titled "Delegate Assembly Template"</a:t>
            </a:r>
          </a:p>
        </p:txBody>
      </p:sp>
    </p:spTree>
    <p:extLst>
      <p:ext uri="{BB962C8B-B14F-4D97-AF65-F5344CB8AC3E}">
        <p14:creationId xmlns:p14="http://schemas.microsoft.com/office/powerpoint/2010/main" val="592662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0</TotalTime>
  <Words>979</Words>
  <Application>Microsoft Macintosh PowerPoint</Application>
  <PresentationFormat>On-screen Show (4:3)</PresentationFormat>
  <Paragraphs>146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Arial</vt:lpstr>
      <vt:lpstr>Calibri</vt:lpstr>
      <vt:lpstr>Calibri Light</vt:lpstr>
      <vt:lpstr>Candara</vt:lpstr>
      <vt:lpstr>Montserrat</vt:lpstr>
      <vt:lpstr>Segoe UI</vt:lpstr>
      <vt:lpstr>Segoe UI Semibold</vt:lpstr>
      <vt:lpstr>Symbol,Sans-Serif</vt:lpstr>
      <vt:lpstr>Office Theme</vt:lpstr>
      <vt:lpstr>HOW TO WRITE A RESOLUTION</vt:lpstr>
      <vt:lpstr>What is a resolution?</vt:lpstr>
      <vt:lpstr>TITLE </vt:lpstr>
      <vt:lpstr>Who can submit a resolution?</vt:lpstr>
      <vt:lpstr>PowerPoint Presentation</vt:lpstr>
      <vt:lpstr>Who can write a resolution?</vt:lpstr>
      <vt:lpstr>TITLE </vt:lpstr>
      <vt:lpstr>How do I format a resolution?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do I submit a resolution?</vt:lpstr>
      <vt:lpstr>PowerPoint Presentation</vt:lpstr>
      <vt:lpstr>What happens after I submit my resolution?</vt:lpstr>
      <vt:lpstr>PowerPoint Presentation</vt:lpstr>
      <vt:lpstr>TITLE </vt:lpstr>
      <vt:lpstr>TITLE </vt:lpstr>
      <vt:lpstr>How are members informed about proposed resolutions?</vt:lpstr>
      <vt:lpstr>PowerPoint Presentation</vt:lpstr>
      <vt:lpstr>How is my resolution heard at DA?</vt:lpstr>
      <vt:lpstr>PowerPoint Presentation</vt:lpstr>
      <vt:lpstr>PowerPoint Presentation</vt:lpstr>
      <vt:lpstr>PowerPoint Presentation</vt:lpstr>
      <vt:lpstr>TITLE </vt:lpstr>
      <vt:lpstr>PowerPoint Presentation</vt:lpstr>
      <vt:lpstr>PowerPoint Presentation</vt:lpstr>
      <vt:lpstr>TITLE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 Isaacson</dc:creator>
  <cp:lastModifiedBy>Cynthia Isaacson</cp:lastModifiedBy>
  <cp:revision>116</cp:revision>
  <dcterms:created xsi:type="dcterms:W3CDTF">2022-01-27T16:02:42Z</dcterms:created>
  <dcterms:modified xsi:type="dcterms:W3CDTF">2024-05-08T20:23:47Z</dcterms:modified>
</cp:coreProperties>
</file>